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69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6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3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228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E5ED1-8EB6-45F3-8FF6-5B5B37B672CB}" type="datetimeFigureOut">
              <a:rPr lang="en-US" smtClean="0"/>
              <a:t>2/8/21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C9C26-2C23-488E-8720-A066A3FEBD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61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D4573-58E7-4156-A133-2731F5F8D1A6}" type="datetimeFigureOut">
              <a:rPr lang="en-US" smtClean="0"/>
              <a:t>2/8/21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B0CF2-7F87-4E02-A248-870047730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B0CF2-7F87-4E02-A248-870047730F9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33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3048" y="5937956"/>
            <a:ext cx="8241" cy="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rgbClr val="046938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808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46938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8168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rgbClr val="046938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2DCB740-6776-4EE9-99FD-96D592FA5A23}" type="datetime1">
              <a:rPr lang="en-US" smtClean="0"/>
              <a:t>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rgbClr val="046938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181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8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99A2A37-1DE0-424F-8D2C-47B4F9D009E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34793"/>
            <a:ext cx="2099234" cy="48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90" r:id="rId4"/>
    <p:sldLayoutId id="2147483691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rgbClr val="046938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rgbClr val="046938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rgbClr val="046938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rgbClr val="046938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rgbClr val="046938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rgbClr val="046938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>
            <a:lumMod val="50000"/>
          </a:schemeClr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>
            <a:lumMod val="75000"/>
          </a:schemeClr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0" algn="l" rtl="0" eaLnBrk="1" latinLnBrk="0" hangingPunct="1">
        <a:spcBef>
          <a:spcPct val="20000"/>
        </a:spcBef>
        <a:buClr>
          <a:schemeClr val="tx2"/>
        </a:buClr>
        <a:buFontTx/>
        <a:buNone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Creativity Session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Presenter’s Name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2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  <a:p>
            <a:r>
              <a:rPr lang="en-US" dirty="0"/>
              <a:t>Brainstorming objectives</a:t>
            </a:r>
          </a:p>
          <a:p>
            <a:r>
              <a:rPr lang="en-US" dirty="0"/>
              <a:t>Rules</a:t>
            </a:r>
          </a:p>
          <a:p>
            <a:r>
              <a:rPr lang="en-US" dirty="0"/>
              <a:t>Brainstorming activities</a:t>
            </a:r>
          </a:p>
          <a:p>
            <a:r>
              <a:rPr lang="en-US" dirty="0"/>
              <a:t>Summarize</a:t>
            </a:r>
          </a:p>
          <a:p>
            <a:r>
              <a:rPr lang="en-US" dirty="0"/>
              <a:t>Next steps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91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Quick overview of what this meeting is all about:</a:t>
            </a:r>
          </a:p>
          <a:p>
            <a:pPr lvl="1"/>
            <a:r>
              <a:rPr lang="en-US" dirty="0"/>
              <a:t>Agenda</a:t>
            </a:r>
          </a:p>
          <a:p>
            <a:pPr lvl="1"/>
            <a:r>
              <a:rPr lang="en-US" dirty="0"/>
              <a:t>What to expect</a:t>
            </a:r>
          </a:p>
        </p:txBody>
      </p:sp>
    </p:spTree>
    <p:extLst>
      <p:ext uri="{BB962C8B-B14F-4D97-AF65-F5344CB8AC3E}">
        <p14:creationId xmlns:p14="http://schemas.microsoft.com/office/powerpoint/2010/main" val="333955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Brainstorming Objectives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the objective(s) of the exercise.</a:t>
            </a:r>
          </a:p>
          <a:p>
            <a:pPr lvl="1"/>
            <a:r>
              <a:rPr lang="en-US" dirty="0"/>
              <a:t>New product or service ideas?</a:t>
            </a:r>
          </a:p>
          <a:p>
            <a:pPr lvl="1"/>
            <a:r>
              <a:rPr lang="en-US" dirty="0"/>
              <a:t>New feature ideas?</a:t>
            </a:r>
          </a:p>
          <a:p>
            <a:pPr lvl="1"/>
            <a:r>
              <a:rPr lang="en-US" dirty="0"/>
              <a:t>Feature/product naming?</a:t>
            </a:r>
          </a:p>
          <a:p>
            <a:pPr lvl="1"/>
            <a:r>
              <a:rPr lang="en-US" dirty="0"/>
              <a:t>Promotion ideas?</a:t>
            </a:r>
          </a:p>
          <a:p>
            <a:pPr lvl="1"/>
            <a:r>
              <a:rPr lang="en-US" dirty="0"/>
              <a:t>New process for doing something?</a:t>
            </a:r>
          </a:p>
          <a:p>
            <a:r>
              <a:rPr lang="en-US" dirty="0"/>
              <a:t>Define top requirements or restrictions.</a:t>
            </a:r>
          </a:p>
        </p:txBody>
      </p:sp>
    </p:spTree>
    <p:extLst>
      <p:ext uri="{BB962C8B-B14F-4D97-AF65-F5344CB8AC3E}">
        <p14:creationId xmlns:p14="http://schemas.microsoft.com/office/powerpoint/2010/main" val="1150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idea is a bad idea.</a:t>
            </a:r>
          </a:p>
          <a:p>
            <a:r>
              <a:rPr lang="en-US" dirty="0"/>
              <a:t>Be creative.</a:t>
            </a:r>
          </a:p>
          <a:p>
            <a:r>
              <a:rPr lang="en-US" dirty="0"/>
              <a:t>Take risks.</a:t>
            </a:r>
          </a:p>
          <a:p>
            <a:r>
              <a:rPr lang="en-US" dirty="0"/>
              <a:t>No criticism allowed.</a:t>
            </a:r>
          </a:p>
        </p:txBody>
      </p:sp>
    </p:spTree>
    <p:extLst>
      <p:ext uri="{BB962C8B-B14F-4D97-AF65-F5344CB8AC3E}">
        <p14:creationId xmlns:p14="http://schemas.microsoft.com/office/powerpoint/2010/main" val="325200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Brainstorming Activity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ideas.</a:t>
            </a:r>
          </a:p>
          <a:p>
            <a:pPr lvl="1"/>
            <a:r>
              <a:rPr lang="en-US" dirty="0"/>
              <a:t>Use games and exercises to “warm up” your creative thinking.</a:t>
            </a:r>
          </a:p>
          <a:p>
            <a:pPr lvl="1"/>
            <a:r>
              <a:rPr lang="en-US" dirty="0"/>
              <a:t>When ideas slow down, try another exercise to generate fresh ideas.</a:t>
            </a:r>
          </a:p>
          <a:p>
            <a:pPr lvl="1"/>
            <a:r>
              <a:rPr lang="en-US" dirty="0"/>
              <a:t>Breaking into smaller groups may be helpful.</a:t>
            </a:r>
          </a:p>
          <a:p>
            <a:r>
              <a:rPr lang="en-US" dirty="0"/>
              <a:t>Use a computer to capture every comment/idea.</a:t>
            </a:r>
          </a:p>
        </p:txBody>
      </p:sp>
    </p:spTree>
    <p:extLst>
      <p:ext uri="{BB962C8B-B14F-4D97-AF65-F5344CB8AC3E}">
        <p14:creationId xmlns:p14="http://schemas.microsoft.com/office/powerpoint/2010/main" val="141945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Summarize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ideas.</a:t>
            </a:r>
          </a:p>
          <a:p>
            <a:r>
              <a:rPr lang="en-US" dirty="0"/>
              <a:t>Vote on top candidates and consolidate.</a:t>
            </a:r>
          </a:p>
          <a:p>
            <a:r>
              <a:rPr lang="en-US" dirty="0"/>
              <a:t>Check requirements and restrictions.</a:t>
            </a:r>
          </a:p>
          <a:p>
            <a:r>
              <a:rPr lang="en-US" dirty="0"/>
              <a:t>Trim list to top 5-10 ideas.</a:t>
            </a:r>
          </a:p>
        </p:txBody>
      </p:sp>
    </p:spTree>
    <p:extLst>
      <p:ext uri="{BB962C8B-B14F-4D97-AF65-F5344CB8AC3E}">
        <p14:creationId xmlns:p14="http://schemas.microsoft.com/office/powerpoint/2010/main" val="20548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what happens next:</a:t>
            </a:r>
          </a:p>
          <a:p>
            <a:pPr lvl="1"/>
            <a:r>
              <a:rPr lang="en-US" dirty="0"/>
              <a:t>Research the ideas generated?</a:t>
            </a:r>
          </a:p>
          <a:p>
            <a:pPr lvl="1"/>
            <a:r>
              <a:rPr lang="en-US" dirty="0"/>
              <a:t>Follow up with larger group?</a:t>
            </a:r>
          </a:p>
          <a:p>
            <a:r>
              <a:rPr lang="en-US" dirty="0"/>
              <a:t>Generate action items for follow-up:</a:t>
            </a:r>
          </a:p>
          <a:p>
            <a:pPr lvl="1"/>
            <a:r>
              <a:rPr lang="en-US" dirty="0"/>
              <a:t>Start turning ideas into reality.</a:t>
            </a:r>
          </a:p>
        </p:txBody>
      </p:sp>
    </p:spTree>
    <p:extLst>
      <p:ext uri="{BB962C8B-B14F-4D97-AF65-F5344CB8AC3E}">
        <p14:creationId xmlns:p14="http://schemas.microsoft.com/office/powerpoint/2010/main" val="11260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sentation on brainstorming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usiness brainstorming presentation.potx" id="{DE77CA07-3D7A-4CF2-AF02-587F794CB3CB}" vid="{13C2A94F-C0A1-4622-B71C-29A3B00D5E0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192</Words>
  <Application>Microsoft Macintosh PowerPoint</Application>
  <PresentationFormat>Widescreen</PresentationFormat>
  <Paragraphs>44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Wingdings 2</vt:lpstr>
      <vt:lpstr>Presentation on brainstorming</vt:lpstr>
      <vt:lpstr>Creativity Session</vt:lpstr>
      <vt:lpstr>Agenda</vt:lpstr>
      <vt:lpstr>Overview</vt:lpstr>
      <vt:lpstr>Brainstorming Objectives</vt:lpstr>
      <vt:lpstr>Rules</vt:lpstr>
      <vt:lpstr>Brainstorming Activity</vt:lpstr>
      <vt:lpstr>Summarize</vt:lpstr>
      <vt:lpstr>Next Steps</vt:lpstr>
    </vt:vector>
  </TitlesOfParts>
  <Company>Washtenaw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Session</dc:title>
  <dc:creator>Singh,Dawn</dc:creator>
  <cp:lastModifiedBy>Villa,Colleen</cp:lastModifiedBy>
  <cp:revision>2</cp:revision>
  <dcterms:created xsi:type="dcterms:W3CDTF">2017-08-22T23:26:56Z</dcterms:created>
  <dcterms:modified xsi:type="dcterms:W3CDTF">2021-02-08T17:18:00Z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74069100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