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62" r:id="rId3"/>
    <p:sldId id="257" r:id="rId4"/>
    <p:sldId id="264" r:id="rId5"/>
    <p:sldId id="258" r:id="rId6"/>
    <p:sldId id="263" r:id="rId7"/>
    <p:sldId id="261" r:id="rId8"/>
    <p:sldId id="259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61" autoAdjust="0"/>
    <p:restoredTop sz="94674" autoAdjust="0"/>
  </p:normalViewPr>
  <p:slideViewPr>
    <p:cSldViewPr snapToGrid="0" showGuides="1">
      <p:cViewPr varScale="1">
        <p:scale>
          <a:sx n="124" d="100"/>
          <a:sy n="124" d="100"/>
        </p:scale>
        <p:origin x="888" y="168"/>
      </p:cViewPr>
      <p:guideLst>
        <p:guide orient="horz" pos="2160"/>
        <p:guide pos="3840"/>
        <p:guide orient="horz" pos="41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2299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339900347008759E-2"/>
          <c:y val="3.1821101936455577E-2"/>
          <c:w val="0.78670005735770077"/>
          <c:h val="0.746755033785205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Strongly Disagree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46B-40FC-A56C-CD0C39E44AAF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46B-40FC-A56C-CD0C39E44AAF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46B-40FC-A56C-CD0C39E44AA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Cost</c:v>
                </c:pt>
                <c:pt idx="1">
                  <c:v>Flexible with 
my schedule</c:v>
                </c:pt>
                <c:pt idx="2">
                  <c:v>Convenience</c:v>
                </c:pt>
                <c:pt idx="3">
                  <c:v>Programs that 
I want</c:v>
                </c:pt>
                <c:pt idx="4">
                  <c:v>Online courses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BB-465D-998B-EB36132616C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Cost</c:v>
                </c:pt>
                <c:pt idx="1">
                  <c:v>Flexible with 
my schedule</c:v>
                </c:pt>
                <c:pt idx="2">
                  <c:v>Convenience</c:v>
                </c:pt>
                <c:pt idx="3">
                  <c:v>Programs that 
I want</c:v>
                </c:pt>
                <c:pt idx="4">
                  <c:v>Online courses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BB-465D-998B-EB36132616C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Neutal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Cost</c:v>
                </c:pt>
                <c:pt idx="1">
                  <c:v>Flexible with 
my schedule</c:v>
                </c:pt>
                <c:pt idx="2">
                  <c:v>Convenience</c:v>
                </c:pt>
                <c:pt idx="3">
                  <c:v>Programs that 
I want</c:v>
                </c:pt>
                <c:pt idx="4">
                  <c:v>Online courses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9</c:v>
                </c:pt>
                <c:pt idx="1">
                  <c:v>13</c:v>
                </c:pt>
                <c:pt idx="2">
                  <c:v>1</c:v>
                </c:pt>
                <c:pt idx="3">
                  <c:v>2</c:v>
                </c:pt>
                <c:pt idx="4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BB-465D-998B-EB36132616CD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Cost</c:v>
                </c:pt>
                <c:pt idx="1">
                  <c:v>Flexible with 
my schedule</c:v>
                </c:pt>
                <c:pt idx="2">
                  <c:v>Convenience</c:v>
                </c:pt>
                <c:pt idx="3">
                  <c:v>Programs that 
I want</c:v>
                </c:pt>
                <c:pt idx="4">
                  <c:v>Online courses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6</c:v>
                </c:pt>
                <c:pt idx="1">
                  <c:v>2</c:v>
                </c:pt>
                <c:pt idx="2">
                  <c:v>16</c:v>
                </c:pt>
                <c:pt idx="3">
                  <c:v>11</c:v>
                </c:pt>
                <c:pt idx="4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BBB-465D-998B-EB36132616CD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Strongly Agree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Cost</c:v>
                </c:pt>
                <c:pt idx="1">
                  <c:v>Flexible with 
my schedule</c:v>
                </c:pt>
                <c:pt idx="2">
                  <c:v>Convenience</c:v>
                </c:pt>
                <c:pt idx="3">
                  <c:v>Programs that 
I want</c:v>
                </c:pt>
                <c:pt idx="4">
                  <c:v>Online courses</c:v>
                </c:pt>
              </c:strCache>
            </c:strRef>
          </c:cat>
          <c:val>
            <c:numRef>
              <c:f>Sheet1!$F$2:$F$6</c:f>
              <c:numCache>
                <c:formatCode>General</c:formatCode>
                <c:ptCount val="5"/>
                <c:pt idx="0">
                  <c:v>26</c:v>
                </c:pt>
                <c:pt idx="1">
                  <c:v>26</c:v>
                </c:pt>
                <c:pt idx="2">
                  <c:v>22</c:v>
                </c:pt>
                <c:pt idx="3">
                  <c:v>27</c:v>
                </c:pt>
                <c:pt idx="4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BB-465D-998B-EB36132616C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52173624"/>
        <c:axId val="452172968"/>
      </c:barChart>
      <c:catAx>
        <c:axId val="452173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172968"/>
        <c:crosses val="autoZero"/>
        <c:auto val="1"/>
        <c:lblAlgn val="ctr"/>
        <c:lblOffset val="100"/>
        <c:noMultiLvlLbl val="0"/>
      </c:catAx>
      <c:valAx>
        <c:axId val="4521729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52173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9620334469461918"/>
          <c:y val="0.22027473114524657"/>
          <c:w val="0.17273542732507588"/>
          <c:h val="0.450780073088345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21334285627568"/>
          <c:y val="6.6203250861111423E-2"/>
          <c:w val="0.3649908884670115"/>
          <c:h val="0.867593498277777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CEF-9742-99E2-4BD3F0B4755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CEF-9742-99E2-4BD3F0B4755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CEF-9742-99E2-4BD3F0B4755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CEF-9742-99E2-4BD3F0B47555}"/>
              </c:ext>
            </c:extLst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0.5</c:v>
                </c:pt>
                <c:pt idx="1">
                  <c:v>0.25</c:v>
                </c:pt>
                <c:pt idx="2">
                  <c:v>0.15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3E-4D01-801F-21D2FB163D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2377853088789512"/>
          <c:y val="0.26836066363389749"/>
          <c:w val="0.12248244229435541"/>
          <c:h val="0.426204643735806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BE1FB88-D194-4551-9111-DF978275CC5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1BF847-1332-4B64-BD11-0ECB1F12644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A9452-C284-46C3-A977-BB2B062CB6D5}" type="datetimeFigureOut">
              <a:rPr lang="en-US" smtClean="0"/>
              <a:t>6/10/21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6F21DA-D739-414B-8599-0B8458AB5B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92F5A9-E093-4DEF-BCE7-81DB960908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20D511-0F45-4B05-9257-F6D18CEAC3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66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EB51466-F02B-4EDB-A07A-0D63612C26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48043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E44F23-DFA0-4534-ADC6-EC6638C124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278" y="1295983"/>
            <a:ext cx="8387788" cy="2387600"/>
          </a:xfrm>
        </p:spPr>
        <p:txBody>
          <a:bodyPr anchor="b"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F19964-180A-4EC0-8BBC-042F94B553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2278" y="4151685"/>
            <a:ext cx="8387788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3789BEF-AD34-438A-BC0A-092C33E604CC}"/>
              </a:ext>
            </a:extLst>
          </p:cNvPr>
          <p:cNvSpPr/>
          <p:nvPr userDrawn="1"/>
        </p:nvSpPr>
        <p:spPr>
          <a:xfrm>
            <a:off x="10497421" y="-1"/>
            <a:ext cx="1694580" cy="54654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B3E65E7-3EE4-4DC9-9A0A-916A103D39BC}"/>
              </a:ext>
            </a:extLst>
          </p:cNvPr>
          <p:cNvGrpSpPr/>
          <p:nvPr userDrawn="1"/>
        </p:nvGrpSpPr>
        <p:grpSpPr>
          <a:xfrm>
            <a:off x="10497420" y="5463540"/>
            <a:ext cx="1694585" cy="232560"/>
            <a:chOff x="10791824" y="6343395"/>
            <a:chExt cx="1127826" cy="116753"/>
          </a:xfrm>
        </p:grpSpPr>
        <p:sp>
          <p:nvSpPr>
            <p:cNvPr id="17" name="Flowchart: Manual Input 44">
              <a:extLst>
                <a:ext uri="{FF2B5EF4-FFF2-40B4-BE49-F238E27FC236}">
                  <a16:creationId xmlns:a16="http://schemas.microsoft.com/office/drawing/2014/main" id="{E0422F00-6AB5-4EA5-96D5-84A8105D9FB2}"/>
                </a:ext>
              </a:extLst>
            </p:cNvPr>
            <p:cNvSpPr/>
            <p:nvPr userDrawn="1"/>
          </p:nvSpPr>
          <p:spPr>
            <a:xfrm rot="16200000" flipV="1">
              <a:off x="11102761" y="6032458"/>
              <a:ext cx="116750" cy="738624"/>
            </a:xfrm>
            <a:custGeom>
              <a:avLst/>
              <a:gdLst>
                <a:gd name="connsiteX0" fmla="*/ 0 w 10000"/>
                <a:gd name="connsiteY0" fmla="*/ 2000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2000 h 10000"/>
                <a:gd name="connsiteX0" fmla="*/ 0 w 10000"/>
                <a:gd name="connsiteY0" fmla="*/ 1324 h 10000"/>
                <a:gd name="connsiteX1" fmla="*/ 10000 w 10000"/>
                <a:gd name="connsiteY1" fmla="*/ 0 h 10000"/>
                <a:gd name="connsiteX2" fmla="*/ 10000 w 10000"/>
                <a:gd name="connsiteY2" fmla="*/ 10000 h 10000"/>
                <a:gd name="connsiteX3" fmla="*/ 0 w 10000"/>
                <a:gd name="connsiteY3" fmla="*/ 10000 h 10000"/>
                <a:gd name="connsiteX4" fmla="*/ 0 w 10000"/>
                <a:gd name="connsiteY4" fmla="*/ 132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324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1324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lowchart: Manual Input 17">
              <a:extLst>
                <a:ext uri="{FF2B5EF4-FFF2-40B4-BE49-F238E27FC236}">
                  <a16:creationId xmlns:a16="http://schemas.microsoft.com/office/drawing/2014/main" id="{B261C5F7-36EA-4F9B-ACDF-54510C28E491}"/>
                </a:ext>
              </a:extLst>
            </p:cNvPr>
            <p:cNvSpPr/>
            <p:nvPr userDrawn="1"/>
          </p:nvSpPr>
          <p:spPr>
            <a:xfrm rot="16200000" flipH="1">
              <a:off x="11624366" y="6164863"/>
              <a:ext cx="116750" cy="473819"/>
            </a:xfrm>
            <a:prstGeom prst="flowChartManualInpu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Graphic 9">
            <a:extLst>
              <a:ext uri="{FF2B5EF4-FFF2-40B4-BE49-F238E27FC236}">
                <a16:creationId xmlns:a16="http://schemas.microsoft.com/office/drawing/2014/main" id="{50056C7D-1BAF-4F29-A3D9-0C27F8DE231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44425" y="3583786"/>
            <a:ext cx="1200571" cy="165576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6B0AB896-FE02-47D1-A2F6-1DDB52CEFE00}"/>
              </a:ext>
            </a:extLst>
          </p:cNvPr>
          <p:cNvSpPr/>
          <p:nvPr userDrawn="1"/>
        </p:nvSpPr>
        <p:spPr>
          <a:xfrm>
            <a:off x="10497420" y="5693786"/>
            <a:ext cx="1694580" cy="116421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1D5DC40-4D93-4DBD-A36D-5E69D011FA10}"/>
              </a:ext>
            </a:extLst>
          </p:cNvPr>
          <p:cNvCxnSpPr>
            <a:cxnSpLocks/>
          </p:cNvCxnSpPr>
          <p:nvPr userDrawn="1"/>
        </p:nvCxnSpPr>
        <p:spPr>
          <a:xfrm>
            <a:off x="10487660" y="0"/>
            <a:ext cx="0" cy="6858000"/>
          </a:xfrm>
          <a:prstGeom prst="line">
            <a:avLst/>
          </a:prstGeom>
          <a:ln w="254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284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9969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5FD6A-9BB3-477A-8303-3360AF926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758FB9-36A6-4F8E-87C3-B8B8BD4DC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635" y="1367285"/>
            <a:ext cx="11400047" cy="4795203"/>
          </a:xfrm>
        </p:spPr>
        <p:txBody>
          <a:bodyPr/>
          <a:lstStyle>
            <a:lvl1pPr>
              <a:buClr>
                <a:schemeClr val="accent3"/>
              </a:buClr>
              <a:defRPr/>
            </a:lvl1pPr>
            <a:lvl2pPr marL="685800" indent="-228600">
              <a:buClr>
                <a:schemeClr val="accent1"/>
              </a:buClr>
              <a:buFont typeface="Calibri" panose="020F0502020204030204" pitchFamily="34" charset="0"/>
              <a:buChar char="ꟷ"/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47815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5FD6A-9BB3-477A-8303-3360AF926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758FB9-36A6-4F8E-87C3-B8B8BD4DC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3"/>
              </a:buClr>
              <a:defRPr/>
            </a:lvl1pPr>
            <a:lvl2pPr marL="685800" indent="-228600">
              <a:buClr>
                <a:schemeClr val="accent1"/>
              </a:buClr>
              <a:buFont typeface="Calibri" panose="020F0502020204030204" pitchFamily="34" charset="0"/>
              <a:buChar char="ꟷ"/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3"/>
              </a:buClr>
              <a:defRPr/>
            </a:lvl4pPr>
            <a:lvl5pPr>
              <a:buClr>
                <a:schemeClr val="accent3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62889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on Header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E051FE41-96CE-4A42-99D1-A5E1D9039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5766" y="-3759"/>
            <a:ext cx="6416234" cy="5257800"/>
          </a:xfrm>
          <a:prstGeom prst="rect">
            <a:avLst/>
          </a:prstGeom>
          <a:ln w="19050">
            <a:noFill/>
          </a:ln>
        </p:spPr>
      </p:pic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5DAFE2F9-3E2D-4702-9650-650826523D3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2738" y="5926580"/>
            <a:ext cx="6018212" cy="474662"/>
          </a:xfrm>
        </p:spPr>
        <p:txBody>
          <a:bodyPr anchor="ctr"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D200E88-2059-4F3D-B6A1-A59BF1B730C0}"/>
              </a:ext>
            </a:extLst>
          </p:cNvPr>
          <p:cNvGrpSpPr/>
          <p:nvPr userDrawn="1"/>
        </p:nvGrpSpPr>
        <p:grpSpPr>
          <a:xfrm>
            <a:off x="7221256" y="5445760"/>
            <a:ext cx="4970744" cy="1435390"/>
            <a:chOff x="7279643" y="5290925"/>
            <a:chExt cx="4970744" cy="1402080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5EB29AD-1F5A-4CAD-B803-1A32023E22CC}"/>
                </a:ext>
              </a:extLst>
            </p:cNvPr>
            <p:cNvSpPr/>
            <p:nvPr userDrawn="1"/>
          </p:nvSpPr>
          <p:spPr>
            <a:xfrm>
              <a:off x="7279643" y="5290925"/>
              <a:ext cx="4922517" cy="1402080"/>
            </a:xfrm>
            <a:custGeom>
              <a:avLst/>
              <a:gdLst>
                <a:gd name="connsiteX0" fmla="*/ 0 w 4922517"/>
                <a:gd name="connsiteY0" fmla="*/ 0 h 1402080"/>
                <a:gd name="connsiteX1" fmla="*/ 1752597 w 4922517"/>
                <a:gd name="connsiteY1" fmla="*/ 0 h 1402080"/>
                <a:gd name="connsiteX2" fmla="*/ 2458719 w 4922517"/>
                <a:gd name="connsiteY2" fmla="*/ 0 h 1402080"/>
                <a:gd name="connsiteX3" fmla="*/ 4922517 w 4922517"/>
                <a:gd name="connsiteY3" fmla="*/ 0 h 1402080"/>
                <a:gd name="connsiteX4" fmla="*/ 4922517 w 4922517"/>
                <a:gd name="connsiteY4" fmla="*/ 1402080 h 1402080"/>
                <a:gd name="connsiteX5" fmla="*/ 1752597 w 4922517"/>
                <a:gd name="connsiteY5" fmla="*/ 1402080 h 1402080"/>
                <a:gd name="connsiteX6" fmla="*/ 1752597 w 4922517"/>
                <a:gd name="connsiteY6" fmla="*/ 1399253 h 1402080"/>
                <a:gd name="connsiteX7" fmla="*/ 491744 w 4922517"/>
                <a:gd name="connsiteY7" fmla="*/ 1399253 h 140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22517" h="1402080">
                  <a:moveTo>
                    <a:pt x="0" y="0"/>
                  </a:moveTo>
                  <a:lnTo>
                    <a:pt x="1752597" y="0"/>
                  </a:lnTo>
                  <a:lnTo>
                    <a:pt x="2458719" y="0"/>
                  </a:lnTo>
                  <a:lnTo>
                    <a:pt x="4922517" y="0"/>
                  </a:lnTo>
                  <a:lnTo>
                    <a:pt x="4922517" y="1402080"/>
                  </a:lnTo>
                  <a:lnTo>
                    <a:pt x="1752597" y="1402080"/>
                  </a:lnTo>
                  <a:lnTo>
                    <a:pt x="1752597" y="1399253"/>
                  </a:lnTo>
                  <a:lnTo>
                    <a:pt x="491744" y="1399253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50ADA45-D1C5-4972-8D1D-DF6E495D3720}"/>
                </a:ext>
              </a:extLst>
            </p:cNvPr>
            <p:cNvSpPr/>
            <p:nvPr userDrawn="1"/>
          </p:nvSpPr>
          <p:spPr>
            <a:xfrm>
              <a:off x="7327870" y="5290925"/>
              <a:ext cx="4922517" cy="1402080"/>
            </a:xfrm>
            <a:custGeom>
              <a:avLst/>
              <a:gdLst>
                <a:gd name="connsiteX0" fmla="*/ 0 w 4922517"/>
                <a:gd name="connsiteY0" fmla="*/ 0 h 1402080"/>
                <a:gd name="connsiteX1" fmla="*/ 1752597 w 4922517"/>
                <a:gd name="connsiteY1" fmla="*/ 0 h 1402080"/>
                <a:gd name="connsiteX2" fmla="*/ 2458719 w 4922517"/>
                <a:gd name="connsiteY2" fmla="*/ 0 h 1402080"/>
                <a:gd name="connsiteX3" fmla="*/ 4922517 w 4922517"/>
                <a:gd name="connsiteY3" fmla="*/ 0 h 1402080"/>
                <a:gd name="connsiteX4" fmla="*/ 4922517 w 4922517"/>
                <a:gd name="connsiteY4" fmla="*/ 1402080 h 1402080"/>
                <a:gd name="connsiteX5" fmla="*/ 1752597 w 4922517"/>
                <a:gd name="connsiteY5" fmla="*/ 1402080 h 1402080"/>
                <a:gd name="connsiteX6" fmla="*/ 1752597 w 4922517"/>
                <a:gd name="connsiteY6" fmla="*/ 1399253 h 1402080"/>
                <a:gd name="connsiteX7" fmla="*/ 491744 w 4922517"/>
                <a:gd name="connsiteY7" fmla="*/ 1399253 h 140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22517" h="1402080">
                  <a:moveTo>
                    <a:pt x="0" y="0"/>
                  </a:moveTo>
                  <a:lnTo>
                    <a:pt x="1752597" y="0"/>
                  </a:lnTo>
                  <a:lnTo>
                    <a:pt x="2458719" y="0"/>
                  </a:lnTo>
                  <a:lnTo>
                    <a:pt x="4922517" y="0"/>
                  </a:lnTo>
                  <a:lnTo>
                    <a:pt x="4922517" y="1402080"/>
                  </a:lnTo>
                  <a:lnTo>
                    <a:pt x="1752597" y="1402080"/>
                  </a:lnTo>
                  <a:lnTo>
                    <a:pt x="1752597" y="1399253"/>
                  </a:lnTo>
                  <a:lnTo>
                    <a:pt x="491744" y="139925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Graphic 20">
            <a:extLst>
              <a:ext uri="{FF2B5EF4-FFF2-40B4-BE49-F238E27FC236}">
                <a16:creationId xmlns:a16="http://schemas.microsoft.com/office/drawing/2014/main" id="{AE92B632-A29C-4A43-A552-255C360AB5E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02085" y="5572893"/>
            <a:ext cx="852830" cy="1176176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C67C7B59-21CA-42C5-B514-A239DC40984C}"/>
              </a:ext>
            </a:extLst>
          </p:cNvPr>
          <p:cNvGrpSpPr/>
          <p:nvPr userDrawn="1"/>
        </p:nvGrpSpPr>
        <p:grpSpPr>
          <a:xfrm>
            <a:off x="-39805" y="0"/>
            <a:ext cx="7239181" cy="5254752"/>
            <a:chOff x="-39805" y="0"/>
            <a:chExt cx="7239181" cy="5254752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8481167-5D1F-4384-A8A8-71F683F40993}"/>
                </a:ext>
              </a:extLst>
            </p:cNvPr>
            <p:cNvSpPr/>
            <p:nvPr userDrawn="1"/>
          </p:nvSpPr>
          <p:spPr>
            <a:xfrm>
              <a:off x="0" y="0"/>
              <a:ext cx="7199376" cy="5254752"/>
            </a:xfrm>
            <a:custGeom>
              <a:avLst/>
              <a:gdLst>
                <a:gd name="connsiteX0" fmla="*/ 5731995 w 7201980"/>
                <a:gd name="connsiteY0" fmla="*/ 0 h 5257800"/>
                <a:gd name="connsiteX1" fmla="*/ 7201980 w 7201980"/>
                <a:gd name="connsiteY1" fmla="*/ 5257800 h 5257800"/>
                <a:gd name="connsiteX2" fmla="*/ 5731995 w 7201980"/>
                <a:gd name="connsiteY2" fmla="*/ 5257800 h 5257800"/>
                <a:gd name="connsiteX3" fmla="*/ 0 w 7201980"/>
                <a:gd name="connsiteY3" fmla="*/ 0 h 5257800"/>
                <a:gd name="connsiteX4" fmla="*/ 5729468 w 7201980"/>
                <a:gd name="connsiteY4" fmla="*/ 0 h 5257800"/>
                <a:gd name="connsiteX5" fmla="*/ 5729468 w 7201980"/>
                <a:gd name="connsiteY5" fmla="*/ 5254907 h 5257800"/>
                <a:gd name="connsiteX6" fmla="*/ 0 w 7201980"/>
                <a:gd name="connsiteY6" fmla="*/ 5254907 h 525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01980" h="5257800">
                  <a:moveTo>
                    <a:pt x="5731995" y="0"/>
                  </a:moveTo>
                  <a:lnTo>
                    <a:pt x="7201980" y="5257800"/>
                  </a:lnTo>
                  <a:lnTo>
                    <a:pt x="5731995" y="5257800"/>
                  </a:lnTo>
                  <a:close/>
                  <a:moveTo>
                    <a:pt x="0" y="0"/>
                  </a:moveTo>
                  <a:lnTo>
                    <a:pt x="5729468" y="0"/>
                  </a:lnTo>
                  <a:lnTo>
                    <a:pt x="5729468" y="5254907"/>
                  </a:lnTo>
                  <a:lnTo>
                    <a:pt x="0" y="5254907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8986E14-11A7-4014-8D4C-9130A0A0CEF4}"/>
                </a:ext>
              </a:extLst>
            </p:cNvPr>
            <p:cNvGrpSpPr/>
            <p:nvPr userDrawn="1"/>
          </p:nvGrpSpPr>
          <p:grpSpPr>
            <a:xfrm>
              <a:off x="-39805" y="0"/>
              <a:ext cx="7199376" cy="5254752"/>
              <a:chOff x="-39805" y="0"/>
              <a:chExt cx="7199376" cy="5254752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21F7E56D-5405-4585-A6E3-FCF648623D41}"/>
                  </a:ext>
                </a:extLst>
              </p:cNvPr>
              <p:cNvSpPr/>
              <p:nvPr userDrawn="1"/>
            </p:nvSpPr>
            <p:spPr>
              <a:xfrm>
                <a:off x="-39805" y="0"/>
                <a:ext cx="7199376" cy="5254752"/>
              </a:xfrm>
              <a:custGeom>
                <a:avLst/>
                <a:gdLst>
                  <a:gd name="connsiteX0" fmla="*/ 5731995 w 7201980"/>
                  <a:gd name="connsiteY0" fmla="*/ 0 h 5257800"/>
                  <a:gd name="connsiteX1" fmla="*/ 7201980 w 7201980"/>
                  <a:gd name="connsiteY1" fmla="*/ 5257800 h 5257800"/>
                  <a:gd name="connsiteX2" fmla="*/ 5731995 w 7201980"/>
                  <a:gd name="connsiteY2" fmla="*/ 5257800 h 5257800"/>
                  <a:gd name="connsiteX3" fmla="*/ 0 w 7201980"/>
                  <a:gd name="connsiteY3" fmla="*/ 0 h 5257800"/>
                  <a:gd name="connsiteX4" fmla="*/ 5729468 w 7201980"/>
                  <a:gd name="connsiteY4" fmla="*/ 0 h 5257800"/>
                  <a:gd name="connsiteX5" fmla="*/ 5729468 w 7201980"/>
                  <a:gd name="connsiteY5" fmla="*/ 5254907 h 5257800"/>
                  <a:gd name="connsiteX6" fmla="*/ 0 w 7201980"/>
                  <a:gd name="connsiteY6" fmla="*/ 5254907 h 525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01980" h="5257800">
                    <a:moveTo>
                      <a:pt x="5731995" y="0"/>
                    </a:moveTo>
                    <a:lnTo>
                      <a:pt x="7201980" y="5257800"/>
                    </a:lnTo>
                    <a:lnTo>
                      <a:pt x="5731995" y="5257800"/>
                    </a:lnTo>
                    <a:close/>
                    <a:moveTo>
                      <a:pt x="0" y="0"/>
                    </a:moveTo>
                    <a:lnTo>
                      <a:pt x="5729468" y="0"/>
                    </a:lnTo>
                    <a:lnTo>
                      <a:pt x="5729468" y="5254907"/>
                    </a:lnTo>
                    <a:lnTo>
                      <a:pt x="0" y="525490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35C3121C-FA11-4882-BFD0-881E16FF7D3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680690" y="0"/>
                <a:ext cx="0" cy="5254752"/>
              </a:xfrm>
              <a:prstGeom prst="line">
                <a:avLst/>
              </a:prstGeom>
              <a:ln w="95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B568DCF-62B9-4539-B012-CF0A22B6B043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242505" y="719203"/>
            <a:ext cx="5751830" cy="2846957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11C85D-92B7-468A-8510-E432E756841B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54644" y="3803747"/>
            <a:ext cx="6470248" cy="130429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8905C0B-20BD-4821-94B3-76820C7685A4}"/>
              </a:ext>
            </a:extLst>
          </p:cNvPr>
          <p:cNvGrpSpPr/>
          <p:nvPr userDrawn="1"/>
        </p:nvGrpSpPr>
        <p:grpSpPr>
          <a:xfrm>
            <a:off x="0" y="5245233"/>
            <a:ext cx="12192000" cy="228600"/>
            <a:chOff x="0" y="5289818"/>
            <a:chExt cx="12181835" cy="146316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04BC253-BA21-422D-9A00-362420ED352C}"/>
                </a:ext>
              </a:extLst>
            </p:cNvPr>
            <p:cNvGrpSpPr/>
            <p:nvPr userDrawn="1"/>
          </p:nvGrpSpPr>
          <p:grpSpPr>
            <a:xfrm>
              <a:off x="10787348" y="5289818"/>
              <a:ext cx="1394487" cy="145216"/>
              <a:chOff x="10790293" y="5999427"/>
              <a:chExt cx="1121186" cy="116756"/>
            </a:xfrm>
          </p:grpSpPr>
          <p:sp>
            <p:nvSpPr>
              <p:cNvPr id="49" name="Flowchart: Manual Input 44">
                <a:extLst>
                  <a:ext uri="{FF2B5EF4-FFF2-40B4-BE49-F238E27FC236}">
                    <a16:creationId xmlns:a16="http://schemas.microsoft.com/office/drawing/2014/main" id="{D9895D7E-76AD-45B1-892C-2BB90D682766}"/>
                  </a:ext>
                </a:extLst>
              </p:cNvPr>
              <p:cNvSpPr/>
              <p:nvPr userDrawn="1"/>
            </p:nvSpPr>
            <p:spPr>
              <a:xfrm rot="16200000" flipV="1">
                <a:off x="11101230" y="5688490"/>
                <a:ext cx="116750" cy="738624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0 w 10000"/>
                  <a:gd name="connsiteY0" fmla="*/ 1324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1324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0" y="1324"/>
                    </a:moveTo>
                    <a:lnTo>
                      <a:pt x="10000" y="0"/>
                    </a:lnTo>
                    <a:lnTo>
                      <a:pt x="10000" y="10000"/>
                    </a:lnTo>
                    <a:lnTo>
                      <a:pt x="0" y="10000"/>
                    </a:lnTo>
                    <a:lnTo>
                      <a:pt x="0" y="1324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Flowchart: Manual Input 49">
                <a:extLst>
                  <a:ext uri="{FF2B5EF4-FFF2-40B4-BE49-F238E27FC236}">
                    <a16:creationId xmlns:a16="http://schemas.microsoft.com/office/drawing/2014/main" id="{4A9E54AF-0E81-43D7-9863-615EF66D4845}"/>
                  </a:ext>
                </a:extLst>
              </p:cNvPr>
              <p:cNvSpPr/>
              <p:nvPr userDrawn="1"/>
            </p:nvSpPr>
            <p:spPr>
              <a:xfrm rot="16200000" flipH="1">
                <a:off x="11621269" y="5825972"/>
                <a:ext cx="116750" cy="463671"/>
              </a:xfrm>
              <a:prstGeom prst="flowChartManualInpu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30EFFD5-EB9D-439F-A6A2-3F01D3E987D4}"/>
                </a:ext>
              </a:extLst>
            </p:cNvPr>
            <p:cNvSpPr/>
            <p:nvPr userDrawn="1"/>
          </p:nvSpPr>
          <p:spPr>
            <a:xfrm>
              <a:off x="0" y="5289830"/>
              <a:ext cx="10991851" cy="14630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34291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Header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051FE41-96CE-4A42-99D1-A5E1D9039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4744" y="0"/>
            <a:ext cx="6497256" cy="5254752"/>
          </a:xfrm>
          <a:prstGeom prst="rect">
            <a:avLst/>
          </a:prstGeom>
          <a:ln w="19050">
            <a:noFill/>
          </a:ln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4F473895-AB81-4065-AAC4-B609C28F5690}"/>
              </a:ext>
            </a:extLst>
          </p:cNvPr>
          <p:cNvGrpSpPr/>
          <p:nvPr userDrawn="1"/>
        </p:nvGrpSpPr>
        <p:grpSpPr>
          <a:xfrm>
            <a:off x="-39805" y="0"/>
            <a:ext cx="7239181" cy="5254752"/>
            <a:chOff x="-39805" y="0"/>
            <a:chExt cx="7239181" cy="5254752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73F946A-D7FD-4043-85F2-86D92BD4E6B9}"/>
                </a:ext>
              </a:extLst>
            </p:cNvPr>
            <p:cNvSpPr/>
            <p:nvPr userDrawn="1"/>
          </p:nvSpPr>
          <p:spPr>
            <a:xfrm>
              <a:off x="0" y="0"/>
              <a:ext cx="7199376" cy="5254752"/>
            </a:xfrm>
            <a:custGeom>
              <a:avLst/>
              <a:gdLst>
                <a:gd name="connsiteX0" fmla="*/ 5731995 w 7201980"/>
                <a:gd name="connsiteY0" fmla="*/ 0 h 5257800"/>
                <a:gd name="connsiteX1" fmla="*/ 7201980 w 7201980"/>
                <a:gd name="connsiteY1" fmla="*/ 5257800 h 5257800"/>
                <a:gd name="connsiteX2" fmla="*/ 5731995 w 7201980"/>
                <a:gd name="connsiteY2" fmla="*/ 5257800 h 5257800"/>
                <a:gd name="connsiteX3" fmla="*/ 0 w 7201980"/>
                <a:gd name="connsiteY3" fmla="*/ 0 h 5257800"/>
                <a:gd name="connsiteX4" fmla="*/ 5729468 w 7201980"/>
                <a:gd name="connsiteY4" fmla="*/ 0 h 5257800"/>
                <a:gd name="connsiteX5" fmla="*/ 5729468 w 7201980"/>
                <a:gd name="connsiteY5" fmla="*/ 5254907 h 5257800"/>
                <a:gd name="connsiteX6" fmla="*/ 0 w 7201980"/>
                <a:gd name="connsiteY6" fmla="*/ 5254907 h 525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01980" h="5257800">
                  <a:moveTo>
                    <a:pt x="5731995" y="0"/>
                  </a:moveTo>
                  <a:lnTo>
                    <a:pt x="7201980" y="5257800"/>
                  </a:lnTo>
                  <a:lnTo>
                    <a:pt x="5731995" y="5257800"/>
                  </a:lnTo>
                  <a:close/>
                  <a:moveTo>
                    <a:pt x="0" y="0"/>
                  </a:moveTo>
                  <a:lnTo>
                    <a:pt x="5729468" y="0"/>
                  </a:lnTo>
                  <a:lnTo>
                    <a:pt x="5729468" y="5254907"/>
                  </a:lnTo>
                  <a:lnTo>
                    <a:pt x="0" y="5254907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6B33D50-5B8B-4295-83C3-4397811FC58F}"/>
                </a:ext>
              </a:extLst>
            </p:cNvPr>
            <p:cNvGrpSpPr/>
            <p:nvPr userDrawn="1"/>
          </p:nvGrpSpPr>
          <p:grpSpPr>
            <a:xfrm>
              <a:off x="-39805" y="0"/>
              <a:ext cx="7199376" cy="5254752"/>
              <a:chOff x="-39805" y="0"/>
              <a:chExt cx="7199376" cy="5254752"/>
            </a:xfrm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7634A2DF-9135-4147-ABB6-FCAD599CA190}"/>
                  </a:ext>
                </a:extLst>
              </p:cNvPr>
              <p:cNvSpPr/>
              <p:nvPr userDrawn="1"/>
            </p:nvSpPr>
            <p:spPr>
              <a:xfrm>
                <a:off x="-39805" y="0"/>
                <a:ext cx="7199376" cy="5254752"/>
              </a:xfrm>
              <a:custGeom>
                <a:avLst/>
                <a:gdLst>
                  <a:gd name="connsiteX0" fmla="*/ 5731995 w 7201980"/>
                  <a:gd name="connsiteY0" fmla="*/ 0 h 5257800"/>
                  <a:gd name="connsiteX1" fmla="*/ 7201980 w 7201980"/>
                  <a:gd name="connsiteY1" fmla="*/ 5257800 h 5257800"/>
                  <a:gd name="connsiteX2" fmla="*/ 5731995 w 7201980"/>
                  <a:gd name="connsiteY2" fmla="*/ 5257800 h 5257800"/>
                  <a:gd name="connsiteX3" fmla="*/ 0 w 7201980"/>
                  <a:gd name="connsiteY3" fmla="*/ 0 h 5257800"/>
                  <a:gd name="connsiteX4" fmla="*/ 5729468 w 7201980"/>
                  <a:gd name="connsiteY4" fmla="*/ 0 h 5257800"/>
                  <a:gd name="connsiteX5" fmla="*/ 5729468 w 7201980"/>
                  <a:gd name="connsiteY5" fmla="*/ 5254907 h 5257800"/>
                  <a:gd name="connsiteX6" fmla="*/ 0 w 7201980"/>
                  <a:gd name="connsiteY6" fmla="*/ 5254907 h 525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01980" h="5257800">
                    <a:moveTo>
                      <a:pt x="5731995" y="0"/>
                    </a:moveTo>
                    <a:lnTo>
                      <a:pt x="7201980" y="5257800"/>
                    </a:lnTo>
                    <a:lnTo>
                      <a:pt x="5731995" y="5257800"/>
                    </a:lnTo>
                    <a:close/>
                    <a:moveTo>
                      <a:pt x="0" y="0"/>
                    </a:moveTo>
                    <a:lnTo>
                      <a:pt x="5729468" y="0"/>
                    </a:lnTo>
                    <a:lnTo>
                      <a:pt x="5729468" y="5254907"/>
                    </a:lnTo>
                    <a:lnTo>
                      <a:pt x="0" y="525490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C45B211-CEE5-408D-9B2F-8525CE02A95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680690" y="0"/>
                <a:ext cx="0" cy="5254752"/>
              </a:xfrm>
              <a:prstGeom prst="line">
                <a:avLst/>
              </a:prstGeom>
              <a:ln w="95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B568DCF-62B9-4539-B012-CF0A22B6B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05" y="719203"/>
            <a:ext cx="5751830" cy="2846957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11C85D-92B7-468A-8510-E432E7568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4643" y="3803747"/>
            <a:ext cx="5821037" cy="130429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32">
            <a:extLst>
              <a:ext uri="{FF2B5EF4-FFF2-40B4-BE49-F238E27FC236}">
                <a16:creationId xmlns:a16="http://schemas.microsoft.com/office/drawing/2014/main" id="{360B4B31-83A1-4AFF-8C75-368F5FF23E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2738" y="5926580"/>
            <a:ext cx="6018212" cy="474662"/>
          </a:xfrm>
        </p:spPr>
        <p:txBody>
          <a:bodyPr anchor="ctr"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F47EABE-EB35-4666-B075-480692AD1E16}"/>
              </a:ext>
            </a:extLst>
          </p:cNvPr>
          <p:cNvGrpSpPr/>
          <p:nvPr userDrawn="1"/>
        </p:nvGrpSpPr>
        <p:grpSpPr>
          <a:xfrm>
            <a:off x="7221256" y="5445760"/>
            <a:ext cx="4970744" cy="1435390"/>
            <a:chOff x="7279643" y="5290925"/>
            <a:chExt cx="4970744" cy="1402080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7A66364-2EF8-48F5-AB11-2CA73071A22B}"/>
                </a:ext>
              </a:extLst>
            </p:cNvPr>
            <p:cNvSpPr/>
            <p:nvPr userDrawn="1"/>
          </p:nvSpPr>
          <p:spPr>
            <a:xfrm>
              <a:off x="7279643" y="5290925"/>
              <a:ext cx="4922517" cy="1402080"/>
            </a:xfrm>
            <a:custGeom>
              <a:avLst/>
              <a:gdLst>
                <a:gd name="connsiteX0" fmla="*/ 0 w 4922517"/>
                <a:gd name="connsiteY0" fmla="*/ 0 h 1402080"/>
                <a:gd name="connsiteX1" fmla="*/ 1752597 w 4922517"/>
                <a:gd name="connsiteY1" fmla="*/ 0 h 1402080"/>
                <a:gd name="connsiteX2" fmla="*/ 2458719 w 4922517"/>
                <a:gd name="connsiteY2" fmla="*/ 0 h 1402080"/>
                <a:gd name="connsiteX3" fmla="*/ 4922517 w 4922517"/>
                <a:gd name="connsiteY3" fmla="*/ 0 h 1402080"/>
                <a:gd name="connsiteX4" fmla="*/ 4922517 w 4922517"/>
                <a:gd name="connsiteY4" fmla="*/ 1402080 h 1402080"/>
                <a:gd name="connsiteX5" fmla="*/ 1752597 w 4922517"/>
                <a:gd name="connsiteY5" fmla="*/ 1402080 h 1402080"/>
                <a:gd name="connsiteX6" fmla="*/ 1752597 w 4922517"/>
                <a:gd name="connsiteY6" fmla="*/ 1399253 h 1402080"/>
                <a:gd name="connsiteX7" fmla="*/ 491744 w 4922517"/>
                <a:gd name="connsiteY7" fmla="*/ 1399253 h 140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22517" h="1402080">
                  <a:moveTo>
                    <a:pt x="0" y="0"/>
                  </a:moveTo>
                  <a:lnTo>
                    <a:pt x="1752597" y="0"/>
                  </a:lnTo>
                  <a:lnTo>
                    <a:pt x="2458719" y="0"/>
                  </a:lnTo>
                  <a:lnTo>
                    <a:pt x="4922517" y="0"/>
                  </a:lnTo>
                  <a:lnTo>
                    <a:pt x="4922517" y="1402080"/>
                  </a:lnTo>
                  <a:lnTo>
                    <a:pt x="1752597" y="1402080"/>
                  </a:lnTo>
                  <a:lnTo>
                    <a:pt x="1752597" y="1399253"/>
                  </a:lnTo>
                  <a:lnTo>
                    <a:pt x="491744" y="1399253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AE7EDBB-0E4B-41E0-80C7-C4800DE42E3D}"/>
                </a:ext>
              </a:extLst>
            </p:cNvPr>
            <p:cNvSpPr/>
            <p:nvPr userDrawn="1"/>
          </p:nvSpPr>
          <p:spPr>
            <a:xfrm>
              <a:off x="7327870" y="5290925"/>
              <a:ext cx="4922517" cy="1402080"/>
            </a:xfrm>
            <a:custGeom>
              <a:avLst/>
              <a:gdLst>
                <a:gd name="connsiteX0" fmla="*/ 0 w 4922517"/>
                <a:gd name="connsiteY0" fmla="*/ 0 h 1402080"/>
                <a:gd name="connsiteX1" fmla="*/ 1752597 w 4922517"/>
                <a:gd name="connsiteY1" fmla="*/ 0 h 1402080"/>
                <a:gd name="connsiteX2" fmla="*/ 2458719 w 4922517"/>
                <a:gd name="connsiteY2" fmla="*/ 0 h 1402080"/>
                <a:gd name="connsiteX3" fmla="*/ 4922517 w 4922517"/>
                <a:gd name="connsiteY3" fmla="*/ 0 h 1402080"/>
                <a:gd name="connsiteX4" fmla="*/ 4922517 w 4922517"/>
                <a:gd name="connsiteY4" fmla="*/ 1402080 h 1402080"/>
                <a:gd name="connsiteX5" fmla="*/ 1752597 w 4922517"/>
                <a:gd name="connsiteY5" fmla="*/ 1402080 h 1402080"/>
                <a:gd name="connsiteX6" fmla="*/ 1752597 w 4922517"/>
                <a:gd name="connsiteY6" fmla="*/ 1399253 h 1402080"/>
                <a:gd name="connsiteX7" fmla="*/ 491744 w 4922517"/>
                <a:gd name="connsiteY7" fmla="*/ 1399253 h 140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22517" h="1402080">
                  <a:moveTo>
                    <a:pt x="0" y="0"/>
                  </a:moveTo>
                  <a:lnTo>
                    <a:pt x="1752597" y="0"/>
                  </a:lnTo>
                  <a:lnTo>
                    <a:pt x="2458719" y="0"/>
                  </a:lnTo>
                  <a:lnTo>
                    <a:pt x="4922517" y="0"/>
                  </a:lnTo>
                  <a:lnTo>
                    <a:pt x="4922517" y="1402080"/>
                  </a:lnTo>
                  <a:lnTo>
                    <a:pt x="1752597" y="1402080"/>
                  </a:lnTo>
                  <a:lnTo>
                    <a:pt x="1752597" y="1399253"/>
                  </a:lnTo>
                  <a:lnTo>
                    <a:pt x="491744" y="139925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79EF50B-8D75-4FC4-BE98-627B3F1A4015}"/>
              </a:ext>
            </a:extLst>
          </p:cNvPr>
          <p:cNvGrpSpPr/>
          <p:nvPr userDrawn="1"/>
        </p:nvGrpSpPr>
        <p:grpSpPr>
          <a:xfrm>
            <a:off x="0" y="5245233"/>
            <a:ext cx="12192000" cy="228600"/>
            <a:chOff x="0" y="5289818"/>
            <a:chExt cx="12181835" cy="146316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FF0DF77B-27EB-45EB-9997-946064FE9469}"/>
                </a:ext>
              </a:extLst>
            </p:cNvPr>
            <p:cNvGrpSpPr/>
            <p:nvPr userDrawn="1"/>
          </p:nvGrpSpPr>
          <p:grpSpPr>
            <a:xfrm>
              <a:off x="10787348" y="5289818"/>
              <a:ext cx="1394487" cy="145216"/>
              <a:chOff x="10790293" y="5999427"/>
              <a:chExt cx="1121186" cy="116756"/>
            </a:xfrm>
          </p:grpSpPr>
          <p:sp>
            <p:nvSpPr>
              <p:cNvPr id="40" name="Flowchart: Manual Input 44">
                <a:extLst>
                  <a:ext uri="{FF2B5EF4-FFF2-40B4-BE49-F238E27FC236}">
                    <a16:creationId xmlns:a16="http://schemas.microsoft.com/office/drawing/2014/main" id="{E5F7C645-0C18-4DF5-BC96-6912C13C8388}"/>
                  </a:ext>
                </a:extLst>
              </p:cNvPr>
              <p:cNvSpPr/>
              <p:nvPr userDrawn="1"/>
            </p:nvSpPr>
            <p:spPr>
              <a:xfrm rot="16200000" flipV="1">
                <a:off x="11101230" y="5688490"/>
                <a:ext cx="116750" cy="738624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0 w 10000"/>
                  <a:gd name="connsiteY0" fmla="*/ 1324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1324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0" y="1324"/>
                    </a:moveTo>
                    <a:lnTo>
                      <a:pt x="10000" y="0"/>
                    </a:lnTo>
                    <a:lnTo>
                      <a:pt x="10000" y="10000"/>
                    </a:lnTo>
                    <a:lnTo>
                      <a:pt x="0" y="10000"/>
                    </a:lnTo>
                    <a:lnTo>
                      <a:pt x="0" y="1324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lowchart: Manual Input 40">
                <a:extLst>
                  <a:ext uri="{FF2B5EF4-FFF2-40B4-BE49-F238E27FC236}">
                    <a16:creationId xmlns:a16="http://schemas.microsoft.com/office/drawing/2014/main" id="{5C560EE5-45CC-4D26-A822-06C9AD441E15}"/>
                  </a:ext>
                </a:extLst>
              </p:cNvPr>
              <p:cNvSpPr/>
              <p:nvPr userDrawn="1"/>
            </p:nvSpPr>
            <p:spPr>
              <a:xfrm rot="16200000" flipH="1">
                <a:off x="11621269" y="5825972"/>
                <a:ext cx="116750" cy="463671"/>
              </a:xfrm>
              <a:prstGeom prst="flowChartManualInpu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299A731-FDA9-4843-944E-E6F6FA9F12E2}"/>
                </a:ext>
              </a:extLst>
            </p:cNvPr>
            <p:cNvSpPr/>
            <p:nvPr userDrawn="1"/>
          </p:nvSpPr>
          <p:spPr>
            <a:xfrm>
              <a:off x="0" y="5289830"/>
              <a:ext cx="10991851" cy="14630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2" name="Graphic 41">
            <a:extLst>
              <a:ext uri="{FF2B5EF4-FFF2-40B4-BE49-F238E27FC236}">
                <a16:creationId xmlns:a16="http://schemas.microsoft.com/office/drawing/2014/main" id="{0F5A7A70-80B0-4DA5-9F6D-C5806A32B1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02085" y="5572893"/>
            <a:ext cx="852830" cy="117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64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Header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051FE41-96CE-4A42-99D1-A5E1D9039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16"/>
          <a:stretch/>
        </p:blipFill>
        <p:spPr>
          <a:xfrm>
            <a:off x="5516881" y="15240"/>
            <a:ext cx="6675120" cy="5242560"/>
          </a:xfrm>
          <a:prstGeom prst="rect">
            <a:avLst/>
          </a:prstGeom>
          <a:ln w="19050">
            <a:noFill/>
          </a:ln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4F473895-AB81-4065-AAC4-B609C28F5690}"/>
              </a:ext>
            </a:extLst>
          </p:cNvPr>
          <p:cNvGrpSpPr/>
          <p:nvPr userDrawn="1"/>
        </p:nvGrpSpPr>
        <p:grpSpPr>
          <a:xfrm>
            <a:off x="-39805" y="0"/>
            <a:ext cx="7239181" cy="5254752"/>
            <a:chOff x="-39805" y="0"/>
            <a:chExt cx="7239181" cy="5254752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73F946A-D7FD-4043-85F2-86D92BD4E6B9}"/>
                </a:ext>
              </a:extLst>
            </p:cNvPr>
            <p:cNvSpPr/>
            <p:nvPr userDrawn="1"/>
          </p:nvSpPr>
          <p:spPr>
            <a:xfrm>
              <a:off x="0" y="0"/>
              <a:ext cx="7199376" cy="5254752"/>
            </a:xfrm>
            <a:custGeom>
              <a:avLst/>
              <a:gdLst>
                <a:gd name="connsiteX0" fmla="*/ 5731995 w 7201980"/>
                <a:gd name="connsiteY0" fmla="*/ 0 h 5257800"/>
                <a:gd name="connsiteX1" fmla="*/ 7201980 w 7201980"/>
                <a:gd name="connsiteY1" fmla="*/ 5257800 h 5257800"/>
                <a:gd name="connsiteX2" fmla="*/ 5731995 w 7201980"/>
                <a:gd name="connsiteY2" fmla="*/ 5257800 h 5257800"/>
                <a:gd name="connsiteX3" fmla="*/ 0 w 7201980"/>
                <a:gd name="connsiteY3" fmla="*/ 0 h 5257800"/>
                <a:gd name="connsiteX4" fmla="*/ 5729468 w 7201980"/>
                <a:gd name="connsiteY4" fmla="*/ 0 h 5257800"/>
                <a:gd name="connsiteX5" fmla="*/ 5729468 w 7201980"/>
                <a:gd name="connsiteY5" fmla="*/ 5254907 h 5257800"/>
                <a:gd name="connsiteX6" fmla="*/ 0 w 7201980"/>
                <a:gd name="connsiteY6" fmla="*/ 5254907 h 525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01980" h="5257800">
                  <a:moveTo>
                    <a:pt x="5731995" y="0"/>
                  </a:moveTo>
                  <a:lnTo>
                    <a:pt x="7201980" y="5257800"/>
                  </a:lnTo>
                  <a:lnTo>
                    <a:pt x="5731995" y="5257800"/>
                  </a:lnTo>
                  <a:close/>
                  <a:moveTo>
                    <a:pt x="0" y="0"/>
                  </a:moveTo>
                  <a:lnTo>
                    <a:pt x="5729468" y="0"/>
                  </a:lnTo>
                  <a:lnTo>
                    <a:pt x="5729468" y="5254907"/>
                  </a:lnTo>
                  <a:lnTo>
                    <a:pt x="0" y="5254907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6B33D50-5B8B-4295-83C3-4397811FC58F}"/>
                </a:ext>
              </a:extLst>
            </p:cNvPr>
            <p:cNvGrpSpPr/>
            <p:nvPr userDrawn="1"/>
          </p:nvGrpSpPr>
          <p:grpSpPr>
            <a:xfrm>
              <a:off x="-39805" y="0"/>
              <a:ext cx="7199376" cy="5254752"/>
              <a:chOff x="-39805" y="0"/>
              <a:chExt cx="7199376" cy="5254752"/>
            </a:xfrm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7634A2DF-9135-4147-ABB6-FCAD599CA190}"/>
                  </a:ext>
                </a:extLst>
              </p:cNvPr>
              <p:cNvSpPr/>
              <p:nvPr userDrawn="1"/>
            </p:nvSpPr>
            <p:spPr>
              <a:xfrm>
                <a:off x="-39805" y="0"/>
                <a:ext cx="7199376" cy="5254752"/>
              </a:xfrm>
              <a:custGeom>
                <a:avLst/>
                <a:gdLst>
                  <a:gd name="connsiteX0" fmla="*/ 5731995 w 7201980"/>
                  <a:gd name="connsiteY0" fmla="*/ 0 h 5257800"/>
                  <a:gd name="connsiteX1" fmla="*/ 7201980 w 7201980"/>
                  <a:gd name="connsiteY1" fmla="*/ 5257800 h 5257800"/>
                  <a:gd name="connsiteX2" fmla="*/ 5731995 w 7201980"/>
                  <a:gd name="connsiteY2" fmla="*/ 5257800 h 5257800"/>
                  <a:gd name="connsiteX3" fmla="*/ 0 w 7201980"/>
                  <a:gd name="connsiteY3" fmla="*/ 0 h 5257800"/>
                  <a:gd name="connsiteX4" fmla="*/ 5729468 w 7201980"/>
                  <a:gd name="connsiteY4" fmla="*/ 0 h 5257800"/>
                  <a:gd name="connsiteX5" fmla="*/ 5729468 w 7201980"/>
                  <a:gd name="connsiteY5" fmla="*/ 5254907 h 5257800"/>
                  <a:gd name="connsiteX6" fmla="*/ 0 w 7201980"/>
                  <a:gd name="connsiteY6" fmla="*/ 5254907 h 525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01980" h="5257800">
                    <a:moveTo>
                      <a:pt x="5731995" y="0"/>
                    </a:moveTo>
                    <a:lnTo>
                      <a:pt x="7201980" y="5257800"/>
                    </a:lnTo>
                    <a:lnTo>
                      <a:pt x="5731995" y="5257800"/>
                    </a:lnTo>
                    <a:close/>
                    <a:moveTo>
                      <a:pt x="0" y="0"/>
                    </a:moveTo>
                    <a:lnTo>
                      <a:pt x="5729468" y="0"/>
                    </a:lnTo>
                    <a:lnTo>
                      <a:pt x="5729468" y="5254907"/>
                    </a:lnTo>
                    <a:lnTo>
                      <a:pt x="0" y="525490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C45B211-CEE5-408D-9B2F-8525CE02A95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680690" y="0"/>
                <a:ext cx="0" cy="5254752"/>
              </a:xfrm>
              <a:prstGeom prst="line">
                <a:avLst/>
              </a:prstGeom>
              <a:ln w="95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B568DCF-62B9-4539-B012-CF0A22B6B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05" y="719203"/>
            <a:ext cx="5751830" cy="2846957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11C85D-92B7-468A-8510-E432E7568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4643" y="3803747"/>
            <a:ext cx="5821037" cy="130429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32">
            <a:extLst>
              <a:ext uri="{FF2B5EF4-FFF2-40B4-BE49-F238E27FC236}">
                <a16:creationId xmlns:a16="http://schemas.microsoft.com/office/drawing/2014/main" id="{360B4B31-83A1-4AFF-8C75-368F5FF23E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2738" y="5926580"/>
            <a:ext cx="6018212" cy="474662"/>
          </a:xfrm>
        </p:spPr>
        <p:txBody>
          <a:bodyPr anchor="ctr"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AAD8375-E55C-486D-ABB4-09376B5E4470}"/>
              </a:ext>
            </a:extLst>
          </p:cNvPr>
          <p:cNvGrpSpPr/>
          <p:nvPr userDrawn="1"/>
        </p:nvGrpSpPr>
        <p:grpSpPr>
          <a:xfrm>
            <a:off x="7221256" y="5445760"/>
            <a:ext cx="4970744" cy="1435390"/>
            <a:chOff x="7279643" y="5290925"/>
            <a:chExt cx="4970744" cy="1402080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0545E86-A7D7-4914-A7F9-C6AE7B8BE53B}"/>
                </a:ext>
              </a:extLst>
            </p:cNvPr>
            <p:cNvSpPr/>
            <p:nvPr userDrawn="1"/>
          </p:nvSpPr>
          <p:spPr>
            <a:xfrm>
              <a:off x="7279643" y="5290925"/>
              <a:ext cx="4922517" cy="1402080"/>
            </a:xfrm>
            <a:custGeom>
              <a:avLst/>
              <a:gdLst>
                <a:gd name="connsiteX0" fmla="*/ 0 w 4922517"/>
                <a:gd name="connsiteY0" fmla="*/ 0 h 1402080"/>
                <a:gd name="connsiteX1" fmla="*/ 1752597 w 4922517"/>
                <a:gd name="connsiteY1" fmla="*/ 0 h 1402080"/>
                <a:gd name="connsiteX2" fmla="*/ 2458719 w 4922517"/>
                <a:gd name="connsiteY2" fmla="*/ 0 h 1402080"/>
                <a:gd name="connsiteX3" fmla="*/ 4922517 w 4922517"/>
                <a:gd name="connsiteY3" fmla="*/ 0 h 1402080"/>
                <a:gd name="connsiteX4" fmla="*/ 4922517 w 4922517"/>
                <a:gd name="connsiteY4" fmla="*/ 1402080 h 1402080"/>
                <a:gd name="connsiteX5" fmla="*/ 1752597 w 4922517"/>
                <a:gd name="connsiteY5" fmla="*/ 1402080 h 1402080"/>
                <a:gd name="connsiteX6" fmla="*/ 1752597 w 4922517"/>
                <a:gd name="connsiteY6" fmla="*/ 1399253 h 1402080"/>
                <a:gd name="connsiteX7" fmla="*/ 491744 w 4922517"/>
                <a:gd name="connsiteY7" fmla="*/ 1399253 h 140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22517" h="1402080">
                  <a:moveTo>
                    <a:pt x="0" y="0"/>
                  </a:moveTo>
                  <a:lnTo>
                    <a:pt x="1752597" y="0"/>
                  </a:lnTo>
                  <a:lnTo>
                    <a:pt x="2458719" y="0"/>
                  </a:lnTo>
                  <a:lnTo>
                    <a:pt x="4922517" y="0"/>
                  </a:lnTo>
                  <a:lnTo>
                    <a:pt x="4922517" y="1402080"/>
                  </a:lnTo>
                  <a:lnTo>
                    <a:pt x="1752597" y="1402080"/>
                  </a:lnTo>
                  <a:lnTo>
                    <a:pt x="1752597" y="1399253"/>
                  </a:lnTo>
                  <a:lnTo>
                    <a:pt x="491744" y="1399253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075C061-1C5E-4093-9867-B8304AA9C90E}"/>
                </a:ext>
              </a:extLst>
            </p:cNvPr>
            <p:cNvSpPr/>
            <p:nvPr userDrawn="1"/>
          </p:nvSpPr>
          <p:spPr>
            <a:xfrm>
              <a:off x="7327870" y="5290925"/>
              <a:ext cx="4922517" cy="1402080"/>
            </a:xfrm>
            <a:custGeom>
              <a:avLst/>
              <a:gdLst>
                <a:gd name="connsiteX0" fmla="*/ 0 w 4922517"/>
                <a:gd name="connsiteY0" fmla="*/ 0 h 1402080"/>
                <a:gd name="connsiteX1" fmla="*/ 1752597 w 4922517"/>
                <a:gd name="connsiteY1" fmla="*/ 0 h 1402080"/>
                <a:gd name="connsiteX2" fmla="*/ 2458719 w 4922517"/>
                <a:gd name="connsiteY2" fmla="*/ 0 h 1402080"/>
                <a:gd name="connsiteX3" fmla="*/ 4922517 w 4922517"/>
                <a:gd name="connsiteY3" fmla="*/ 0 h 1402080"/>
                <a:gd name="connsiteX4" fmla="*/ 4922517 w 4922517"/>
                <a:gd name="connsiteY4" fmla="*/ 1402080 h 1402080"/>
                <a:gd name="connsiteX5" fmla="*/ 1752597 w 4922517"/>
                <a:gd name="connsiteY5" fmla="*/ 1402080 h 1402080"/>
                <a:gd name="connsiteX6" fmla="*/ 1752597 w 4922517"/>
                <a:gd name="connsiteY6" fmla="*/ 1399253 h 1402080"/>
                <a:gd name="connsiteX7" fmla="*/ 491744 w 4922517"/>
                <a:gd name="connsiteY7" fmla="*/ 1399253 h 140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22517" h="1402080">
                  <a:moveTo>
                    <a:pt x="0" y="0"/>
                  </a:moveTo>
                  <a:lnTo>
                    <a:pt x="1752597" y="0"/>
                  </a:lnTo>
                  <a:lnTo>
                    <a:pt x="2458719" y="0"/>
                  </a:lnTo>
                  <a:lnTo>
                    <a:pt x="4922517" y="0"/>
                  </a:lnTo>
                  <a:lnTo>
                    <a:pt x="4922517" y="1402080"/>
                  </a:lnTo>
                  <a:lnTo>
                    <a:pt x="1752597" y="1402080"/>
                  </a:lnTo>
                  <a:lnTo>
                    <a:pt x="1752597" y="1399253"/>
                  </a:lnTo>
                  <a:lnTo>
                    <a:pt x="491744" y="139925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7340673-860B-46D6-8B3C-966971B1330C}"/>
              </a:ext>
            </a:extLst>
          </p:cNvPr>
          <p:cNvGrpSpPr/>
          <p:nvPr userDrawn="1"/>
        </p:nvGrpSpPr>
        <p:grpSpPr>
          <a:xfrm>
            <a:off x="0" y="5245233"/>
            <a:ext cx="12192000" cy="228600"/>
            <a:chOff x="0" y="5289818"/>
            <a:chExt cx="12181835" cy="146316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CD780B9-E5F0-4FA3-888D-228EEBB7BB15}"/>
                </a:ext>
              </a:extLst>
            </p:cNvPr>
            <p:cNvGrpSpPr/>
            <p:nvPr userDrawn="1"/>
          </p:nvGrpSpPr>
          <p:grpSpPr>
            <a:xfrm>
              <a:off x="10787348" y="5289818"/>
              <a:ext cx="1394487" cy="145216"/>
              <a:chOff x="10790293" y="5999427"/>
              <a:chExt cx="1121186" cy="116756"/>
            </a:xfrm>
          </p:grpSpPr>
          <p:sp>
            <p:nvSpPr>
              <p:cNvPr id="40" name="Flowchart: Manual Input 44">
                <a:extLst>
                  <a:ext uri="{FF2B5EF4-FFF2-40B4-BE49-F238E27FC236}">
                    <a16:creationId xmlns:a16="http://schemas.microsoft.com/office/drawing/2014/main" id="{968165AF-B83A-4CB9-85F4-B16A56EE286A}"/>
                  </a:ext>
                </a:extLst>
              </p:cNvPr>
              <p:cNvSpPr/>
              <p:nvPr userDrawn="1"/>
            </p:nvSpPr>
            <p:spPr>
              <a:xfrm rot="16200000" flipV="1">
                <a:off x="11101230" y="5688490"/>
                <a:ext cx="116750" cy="738624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0 w 10000"/>
                  <a:gd name="connsiteY0" fmla="*/ 1324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1324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0" y="1324"/>
                    </a:moveTo>
                    <a:lnTo>
                      <a:pt x="10000" y="0"/>
                    </a:lnTo>
                    <a:lnTo>
                      <a:pt x="10000" y="10000"/>
                    </a:lnTo>
                    <a:lnTo>
                      <a:pt x="0" y="10000"/>
                    </a:lnTo>
                    <a:lnTo>
                      <a:pt x="0" y="1324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lowchart: Manual Input 40">
                <a:extLst>
                  <a:ext uri="{FF2B5EF4-FFF2-40B4-BE49-F238E27FC236}">
                    <a16:creationId xmlns:a16="http://schemas.microsoft.com/office/drawing/2014/main" id="{D8E16BA2-7AEE-4B8D-950A-F465045104F1}"/>
                  </a:ext>
                </a:extLst>
              </p:cNvPr>
              <p:cNvSpPr/>
              <p:nvPr userDrawn="1"/>
            </p:nvSpPr>
            <p:spPr>
              <a:xfrm rot="16200000" flipH="1">
                <a:off x="11621269" y="5825972"/>
                <a:ext cx="116750" cy="463671"/>
              </a:xfrm>
              <a:prstGeom prst="flowChartManualInpu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C1509CE9-342E-488D-BD7A-D1B15F747AC2}"/>
                </a:ext>
              </a:extLst>
            </p:cNvPr>
            <p:cNvSpPr/>
            <p:nvPr userDrawn="1"/>
          </p:nvSpPr>
          <p:spPr>
            <a:xfrm>
              <a:off x="0" y="5289830"/>
              <a:ext cx="10991851" cy="14630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2" name="Graphic 41">
            <a:extLst>
              <a:ext uri="{FF2B5EF4-FFF2-40B4-BE49-F238E27FC236}">
                <a16:creationId xmlns:a16="http://schemas.microsoft.com/office/drawing/2014/main" id="{86809833-FE05-4B98-A1C3-95145EFBE1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02085" y="5572893"/>
            <a:ext cx="852830" cy="117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940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ection Header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051FE41-96CE-4A42-99D1-A5E1D9039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09"/>
          <a:stretch/>
        </p:blipFill>
        <p:spPr>
          <a:xfrm>
            <a:off x="4852869" y="0"/>
            <a:ext cx="7339132" cy="5254752"/>
          </a:xfrm>
          <a:prstGeom prst="rect">
            <a:avLst/>
          </a:prstGeom>
          <a:ln w="19050">
            <a:noFill/>
          </a:ln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4F473895-AB81-4065-AAC4-B609C28F5690}"/>
              </a:ext>
            </a:extLst>
          </p:cNvPr>
          <p:cNvGrpSpPr/>
          <p:nvPr userDrawn="1"/>
        </p:nvGrpSpPr>
        <p:grpSpPr>
          <a:xfrm>
            <a:off x="-39805" y="0"/>
            <a:ext cx="7239181" cy="5254752"/>
            <a:chOff x="-39805" y="0"/>
            <a:chExt cx="7239181" cy="5254752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73F946A-D7FD-4043-85F2-86D92BD4E6B9}"/>
                </a:ext>
              </a:extLst>
            </p:cNvPr>
            <p:cNvSpPr/>
            <p:nvPr userDrawn="1"/>
          </p:nvSpPr>
          <p:spPr>
            <a:xfrm>
              <a:off x="0" y="0"/>
              <a:ext cx="7199376" cy="5254752"/>
            </a:xfrm>
            <a:custGeom>
              <a:avLst/>
              <a:gdLst>
                <a:gd name="connsiteX0" fmla="*/ 5731995 w 7201980"/>
                <a:gd name="connsiteY0" fmla="*/ 0 h 5257800"/>
                <a:gd name="connsiteX1" fmla="*/ 7201980 w 7201980"/>
                <a:gd name="connsiteY1" fmla="*/ 5257800 h 5257800"/>
                <a:gd name="connsiteX2" fmla="*/ 5731995 w 7201980"/>
                <a:gd name="connsiteY2" fmla="*/ 5257800 h 5257800"/>
                <a:gd name="connsiteX3" fmla="*/ 0 w 7201980"/>
                <a:gd name="connsiteY3" fmla="*/ 0 h 5257800"/>
                <a:gd name="connsiteX4" fmla="*/ 5729468 w 7201980"/>
                <a:gd name="connsiteY4" fmla="*/ 0 h 5257800"/>
                <a:gd name="connsiteX5" fmla="*/ 5729468 w 7201980"/>
                <a:gd name="connsiteY5" fmla="*/ 5254907 h 5257800"/>
                <a:gd name="connsiteX6" fmla="*/ 0 w 7201980"/>
                <a:gd name="connsiteY6" fmla="*/ 5254907 h 525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01980" h="5257800">
                  <a:moveTo>
                    <a:pt x="5731995" y="0"/>
                  </a:moveTo>
                  <a:lnTo>
                    <a:pt x="7201980" y="5257800"/>
                  </a:lnTo>
                  <a:lnTo>
                    <a:pt x="5731995" y="5257800"/>
                  </a:lnTo>
                  <a:close/>
                  <a:moveTo>
                    <a:pt x="0" y="0"/>
                  </a:moveTo>
                  <a:lnTo>
                    <a:pt x="5729468" y="0"/>
                  </a:lnTo>
                  <a:lnTo>
                    <a:pt x="5729468" y="5254907"/>
                  </a:lnTo>
                  <a:lnTo>
                    <a:pt x="0" y="5254907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6B33D50-5B8B-4295-83C3-4397811FC58F}"/>
                </a:ext>
              </a:extLst>
            </p:cNvPr>
            <p:cNvGrpSpPr/>
            <p:nvPr userDrawn="1"/>
          </p:nvGrpSpPr>
          <p:grpSpPr>
            <a:xfrm>
              <a:off x="-39805" y="0"/>
              <a:ext cx="7199376" cy="5254752"/>
              <a:chOff x="-39805" y="0"/>
              <a:chExt cx="7199376" cy="5254752"/>
            </a:xfrm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7634A2DF-9135-4147-ABB6-FCAD599CA190}"/>
                  </a:ext>
                </a:extLst>
              </p:cNvPr>
              <p:cNvSpPr/>
              <p:nvPr userDrawn="1"/>
            </p:nvSpPr>
            <p:spPr>
              <a:xfrm>
                <a:off x="-39805" y="0"/>
                <a:ext cx="7199376" cy="5254752"/>
              </a:xfrm>
              <a:custGeom>
                <a:avLst/>
                <a:gdLst>
                  <a:gd name="connsiteX0" fmla="*/ 5731995 w 7201980"/>
                  <a:gd name="connsiteY0" fmla="*/ 0 h 5257800"/>
                  <a:gd name="connsiteX1" fmla="*/ 7201980 w 7201980"/>
                  <a:gd name="connsiteY1" fmla="*/ 5257800 h 5257800"/>
                  <a:gd name="connsiteX2" fmla="*/ 5731995 w 7201980"/>
                  <a:gd name="connsiteY2" fmla="*/ 5257800 h 5257800"/>
                  <a:gd name="connsiteX3" fmla="*/ 0 w 7201980"/>
                  <a:gd name="connsiteY3" fmla="*/ 0 h 5257800"/>
                  <a:gd name="connsiteX4" fmla="*/ 5729468 w 7201980"/>
                  <a:gd name="connsiteY4" fmla="*/ 0 h 5257800"/>
                  <a:gd name="connsiteX5" fmla="*/ 5729468 w 7201980"/>
                  <a:gd name="connsiteY5" fmla="*/ 5254907 h 5257800"/>
                  <a:gd name="connsiteX6" fmla="*/ 0 w 7201980"/>
                  <a:gd name="connsiteY6" fmla="*/ 5254907 h 525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01980" h="5257800">
                    <a:moveTo>
                      <a:pt x="5731995" y="0"/>
                    </a:moveTo>
                    <a:lnTo>
                      <a:pt x="7201980" y="5257800"/>
                    </a:lnTo>
                    <a:lnTo>
                      <a:pt x="5731995" y="5257800"/>
                    </a:lnTo>
                    <a:close/>
                    <a:moveTo>
                      <a:pt x="0" y="0"/>
                    </a:moveTo>
                    <a:lnTo>
                      <a:pt x="5729468" y="0"/>
                    </a:lnTo>
                    <a:lnTo>
                      <a:pt x="5729468" y="5254907"/>
                    </a:lnTo>
                    <a:lnTo>
                      <a:pt x="0" y="525490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C45B211-CEE5-408D-9B2F-8525CE02A95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680690" y="0"/>
                <a:ext cx="0" cy="5254752"/>
              </a:xfrm>
              <a:prstGeom prst="line">
                <a:avLst/>
              </a:prstGeom>
              <a:ln w="95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B568DCF-62B9-4539-B012-CF0A22B6B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05" y="719203"/>
            <a:ext cx="5751830" cy="2846957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11C85D-92B7-468A-8510-E432E7568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4643" y="3803747"/>
            <a:ext cx="5821037" cy="130429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32">
            <a:extLst>
              <a:ext uri="{FF2B5EF4-FFF2-40B4-BE49-F238E27FC236}">
                <a16:creationId xmlns:a16="http://schemas.microsoft.com/office/drawing/2014/main" id="{360B4B31-83A1-4AFF-8C75-368F5FF23E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2738" y="5926580"/>
            <a:ext cx="6018212" cy="474662"/>
          </a:xfrm>
        </p:spPr>
        <p:txBody>
          <a:bodyPr anchor="ctr"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accent2"/>
                </a:solidFill>
              </a:defRPr>
            </a:lvl2pPr>
            <a:lvl3pPr marL="914400" indent="0">
              <a:buNone/>
              <a:defRPr>
                <a:solidFill>
                  <a:schemeClr val="accent2"/>
                </a:solidFill>
              </a:defRPr>
            </a:lvl3pPr>
            <a:lvl4pPr marL="1371600" indent="0">
              <a:buNone/>
              <a:defRPr>
                <a:solidFill>
                  <a:schemeClr val="accent2"/>
                </a:solidFill>
              </a:defRPr>
            </a:lvl4pPr>
            <a:lvl5pPr marL="1828800" indent="0">
              <a:buNone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8AB418D-11CB-416D-B9F5-A6C3C0502C58}"/>
              </a:ext>
            </a:extLst>
          </p:cNvPr>
          <p:cNvGrpSpPr/>
          <p:nvPr userDrawn="1"/>
        </p:nvGrpSpPr>
        <p:grpSpPr>
          <a:xfrm>
            <a:off x="7221256" y="5445760"/>
            <a:ext cx="4970744" cy="1435390"/>
            <a:chOff x="7279643" y="5290925"/>
            <a:chExt cx="4970744" cy="1402080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31103C2-375C-44EF-A03B-F4A10DB1D605}"/>
                </a:ext>
              </a:extLst>
            </p:cNvPr>
            <p:cNvSpPr/>
            <p:nvPr userDrawn="1"/>
          </p:nvSpPr>
          <p:spPr>
            <a:xfrm>
              <a:off x="7279643" y="5290925"/>
              <a:ext cx="4922517" cy="1402080"/>
            </a:xfrm>
            <a:custGeom>
              <a:avLst/>
              <a:gdLst>
                <a:gd name="connsiteX0" fmla="*/ 0 w 4922517"/>
                <a:gd name="connsiteY0" fmla="*/ 0 h 1402080"/>
                <a:gd name="connsiteX1" fmla="*/ 1752597 w 4922517"/>
                <a:gd name="connsiteY1" fmla="*/ 0 h 1402080"/>
                <a:gd name="connsiteX2" fmla="*/ 2458719 w 4922517"/>
                <a:gd name="connsiteY2" fmla="*/ 0 h 1402080"/>
                <a:gd name="connsiteX3" fmla="*/ 4922517 w 4922517"/>
                <a:gd name="connsiteY3" fmla="*/ 0 h 1402080"/>
                <a:gd name="connsiteX4" fmla="*/ 4922517 w 4922517"/>
                <a:gd name="connsiteY4" fmla="*/ 1402080 h 1402080"/>
                <a:gd name="connsiteX5" fmla="*/ 1752597 w 4922517"/>
                <a:gd name="connsiteY5" fmla="*/ 1402080 h 1402080"/>
                <a:gd name="connsiteX6" fmla="*/ 1752597 w 4922517"/>
                <a:gd name="connsiteY6" fmla="*/ 1399253 h 1402080"/>
                <a:gd name="connsiteX7" fmla="*/ 491744 w 4922517"/>
                <a:gd name="connsiteY7" fmla="*/ 1399253 h 140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22517" h="1402080">
                  <a:moveTo>
                    <a:pt x="0" y="0"/>
                  </a:moveTo>
                  <a:lnTo>
                    <a:pt x="1752597" y="0"/>
                  </a:lnTo>
                  <a:lnTo>
                    <a:pt x="2458719" y="0"/>
                  </a:lnTo>
                  <a:lnTo>
                    <a:pt x="4922517" y="0"/>
                  </a:lnTo>
                  <a:lnTo>
                    <a:pt x="4922517" y="1402080"/>
                  </a:lnTo>
                  <a:lnTo>
                    <a:pt x="1752597" y="1402080"/>
                  </a:lnTo>
                  <a:lnTo>
                    <a:pt x="1752597" y="1399253"/>
                  </a:lnTo>
                  <a:lnTo>
                    <a:pt x="491744" y="1399253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6797124-6314-4520-9811-77E5B646D7C6}"/>
                </a:ext>
              </a:extLst>
            </p:cNvPr>
            <p:cNvSpPr/>
            <p:nvPr userDrawn="1"/>
          </p:nvSpPr>
          <p:spPr>
            <a:xfrm>
              <a:off x="7327870" y="5290925"/>
              <a:ext cx="4922517" cy="1402080"/>
            </a:xfrm>
            <a:custGeom>
              <a:avLst/>
              <a:gdLst>
                <a:gd name="connsiteX0" fmla="*/ 0 w 4922517"/>
                <a:gd name="connsiteY0" fmla="*/ 0 h 1402080"/>
                <a:gd name="connsiteX1" fmla="*/ 1752597 w 4922517"/>
                <a:gd name="connsiteY1" fmla="*/ 0 h 1402080"/>
                <a:gd name="connsiteX2" fmla="*/ 2458719 w 4922517"/>
                <a:gd name="connsiteY2" fmla="*/ 0 h 1402080"/>
                <a:gd name="connsiteX3" fmla="*/ 4922517 w 4922517"/>
                <a:gd name="connsiteY3" fmla="*/ 0 h 1402080"/>
                <a:gd name="connsiteX4" fmla="*/ 4922517 w 4922517"/>
                <a:gd name="connsiteY4" fmla="*/ 1402080 h 1402080"/>
                <a:gd name="connsiteX5" fmla="*/ 1752597 w 4922517"/>
                <a:gd name="connsiteY5" fmla="*/ 1402080 h 1402080"/>
                <a:gd name="connsiteX6" fmla="*/ 1752597 w 4922517"/>
                <a:gd name="connsiteY6" fmla="*/ 1399253 h 1402080"/>
                <a:gd name="connsiteX7" fmla="*/ 491744 w 4922517"/>
                <a:gd name="connsiteY7" fmla="*/ 1399253 h 1402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22517" h="1402080">
                  <a:moveTo>
                    <a:pt x="0" y="0"/>
                  </a:moveTo>
                  <a:lnTo>
                    <a:pt x="1752597" y="0"/>
                  </a:lnTo>
                  <a:lnTo>
                    <a:pt x="2458719" y="0"/>
                  </a:lnTo>
                  <a:lnTo>
                    <a:pt x="4922517" y="0"/>
                  </a:lnTo>
                  <a:lnTo>
                    <a:pt x="4922517" y="1402080"/>
                  </a:lnTo>
                  <a:lnTo>
                    <a:pt x="1752597" y="1402080"/>
                  </a:lnTo>
                  <a:lnTo>
                    <a:pt x="1752597" y="1399253"/>
                  </a:lnTo>
                  <a:lnTo>
                    <a:pt x="491744" y="139925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B7CFD12-48C2-4882-88CE-AF36AFFBEFBC}"/>
              </a:ext>
            </a:extLst>
          </p:cNvPr>
          <p:cNvGrpSpPr/>
          <p:nvPr userDrawn="1"/>
        </p:nvGrpSpPr>
        <p:grpSpPr>
          <a:xfrm>
            <a:off x="0" y="5245233"/>
            <a:ext cx="12192000" cy="228600"/>
            <a:chOff x="0" y="5289818"/>
            <a:chExt cx="12181835" cy="146316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C28D0B4-8D60-4AA6-B23A-E875F57C1330}"/>
                </a:ext>
              </a:extLst>
            </p:cNvPr>
            <p:cNvGrpSpPr/>
            <p:nvPr userDrawn="1"/>
          </p:nvGrpSpPr>
          <p:grpSpPr>
            <a:xfrm>
              <a:off x="10787348" y="5289818"/>
              <a:ext cx="1394487" cy="145216"/>
              <a:chOff x="10790293" y="5999427"/>
              <a:chExt cx="1121186" cy="116756"/>
            </a:xfrm>
          </p:grpSpPr>
          <p:sp>
            <p:nvSpPr>
              <p:cNvPr id="40" name="Flowchart: Manual Input 44">
                <a:extLst>
                  <a:ext uri="{FF2B5EF4-FFF2-40B4-BE49-F238E27FC236}">
                    <a16:creationId xmlns:a16="http://schemas.microsoft.com/office/drawing/2014/main" id="{F2DFE83C-A976-41EA-ACB4-4C72172456E4}"/>
                  </a:ext>
                </a:extLst>
              </p:cNvPr>
              <p:cNvSpPr/>
              <p:nvPr userDrawn="1"/>
            </p:nvSpPr>
            <p:spPr>
              <a:xfrm rot="16200000" flipV="1">
                <a:off x="11101230" y="5688490"/>
                <a:ext cx="116750" cy="738624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0 w 10000"/>
                  <a:gd name="connsiteY0" fmla="*/ 1324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1324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0" y="1324"/>
                    </a:moveTo>
                    <a:lnTo>
                      <a:pt x="10000" y="0"/>
                    </a:lnTo>
                    <a:lnTo>
                      <a:pt x="10000" y="10000"/>
                    </a:lnTo>
                    <a:lnTo>
                      <a:pt x="0" y="10000"/>
                    </a:lnTo>
                    <a:lnTo>
                      <a:pt x="0" y="1324"/>
                    </a:ln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lowchart: Manual Input 40">
                <a:extLst>
                  <a:ext uri="{FF2B5EF4-FFF2-40B4-BE49-F238E27FC236}">
                    <a16:creationId xmlns:a16="http://schemas.microsoft.com/office/drawing/2014/main" id="{83B09B3C-31F6-4B22-A10B-4E3065F80BFD}"/>
                  </a:ext>
                </a:extLst>
              </p:cNvPr>
              <p:cNvSpPr/>
              <p:nvPr userDrawn="1"/>
            </p:nvSpPr>
            <p:spPr>
              <a:xfrm rot="16200000" flipH="1">
                <a:off x="11621269" y="5825972"/>
                <a:ext cx="116750" cy="463671"/>
              </a:xfrm>
              <a:prstGeom prst="flowChartManualInpu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D6B2444-C4DA-406F-AC2A-F66A93ABC9F7}"/>
                </a:ext>
              </a:extLst>
            </p:cNvPr>
            <p:cNvSpPr/>
            <p:nvPr userDrawn="1"/>
          </p:nvSpPr>
          <p:spPr>
            <a:xfrm>
              <a:off x="0" y="5289830"/>
              <a:ext cx="10991851" cy="14630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2" name="Graphic 41">
            <a:extLst>
              <a:ext uri="{FF2B5EF4-FFF2-40B4-BE49-F238E27FC236}">
                <a16:creationId xmlns:a16="http://schemas.microsoft.com/office/drawing/2014/main" id="{16BAC8FA-F0D4-422E-8614-9C5FA367A9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02085" y="5572893"/>
            <a:ext cx="852830" cy="117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334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57860-7599-4EE9-AFAB-939A831A4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43DCB-C382-4B5C-A025-59B013E48A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1511" y="1374213"/>
            <a:ext cx="551630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9DA5B0-B200-48D6-88A0-6FA8589D4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4501" y="1374213"/>
            <a:ext cx="5485435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91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796EB-53A4-40F4-BC58-566103DBA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5463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8E6378-F96F-4E92-B4F0-2DB666495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35" y="421735"/>
            <a:ext cx="11425265" cy="817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B9EEFC-8C49-45A0-AC0F-6E41F75D30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35" y="1367285"/>
            <a:ext cx="11400047" cy="4795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dirty="0"/>
              <a:t>Click to edit Master text styles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Calibri" panose="020F0502020204030204" pitchFamily="34" charset="0"/>
              <a:buChar char="ꟷ"/>
            </a:pPr>
            <a:r>
              <a:rPr lang="en-US" dirty="0"/>
              <a:t>Second level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  <a:p>
            <a:pPr marL="16002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20574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7770DE1-FDEC-4C1A-BBDE-AF870B893A76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281606" y="5570399"/>
            <a:ext cx="643752" cy="887828"/>
          </a:xfrm>
          <a:prstGeom prst="rect">
            <a:avLst/>
          </a:prstGeom>
        </p:spPr>
      </p:pic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40464E0-2684-411F-8EA1-03BDEAD50FE4}"/>
              </a:ext>
            </a:extLst>
          </p:cNvPr>
          <p:cNvSpPr/>
          <p:nvPr userDrawn="1"/>
        </p:nvSpPr>
        <p:spPr>
          <a:xfrm>
            <a:off x="0" y="6579980"/>
            <a:ext cx="8061216" cy="278019"/>
          </a:xfrm>
          <a:custGeom>
            <a:avLst/>
            <a:gdLst>
              <a:gd name="connsiteX0" fmla="*/ 0 w 8061216"/>
              <a:gd name="connsiteY0" fmla="*/ 0 h 266443"/>
              <a:gd name="connsiteX1" fmla="*/ 8061216 w 8061216"/>
              <a:gd name="connsiteY1" fmla="*/ 1 h 266443"/>
              <a:gd name="connsiteX2" fmla="*/ 7835896 w 8061216"/>
              <a:gd name="connsiteY2" fmla="*/ 266443 h 266443"/>
              <a:gd name="connsiteX3" fmla="*/ 0 w 8061216"/>
              <a:gd name="connsiteY3" fmla="*/ 266443 h 266443"/>
              <a:gd name="connsiteX4" fmla="*/ 0 w 8061216"/>
              <a:gd name="connsiteY4" fmla="*/ 0 h 266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1216" h="266443">
                <a:moveTo>
                  <a:pt x="0" y="0"/>
                </a:moveTo>
                <a:lnTo>
                  <a:pt x="8061216" y="1"/>
                </a:lnTo>
                <a:lnTo>
                  <a:pt x="7835896" y="266443"/>
                </a:lnTo>
                <a:lnTo>
                  <a:pt x="0" y="26644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4EF9412-4693-4BCE-AC99-ED32BDEDC772}"/>
              </a:ext>
            </a:extLst>
          </p:cNvPr>
          <p:cNvSpPr/>
          <p:nvPr userDrawn="1"/>
        </p:nvSpPr>
        <p:spPr>
          <a:xfrm>
            <a:off x="7913026" y="6579981"/>
            <a:ext cx="4278974" cy="278019"/>
          </a:xfrm>
          <a:custGeom>
            <a:avLst/>
            <a:gdLst>
              <a:gd name="connsiteX0" fmla="*/ 230638 w 4278974"/>
              <a:gd name="connsiteY0" fmla="*/ 0 h 278019"/>
              <a:gd name="connsiteX1" fmla="*/ 4278974 w 4278974"/>
              <a:gd name="connsiteY1" fmla="*/ 0 h 278019"/>
              <a:gd name="connsiteX2" fmla="*/ 4278974 w 4278974"/>
              <a:gd name="connsiteY2" fmla="*/ 278019 h 278019"/>
              <a:gd name="connsiteX3" fmla="*/ 0 w 4278974"/>
              <a:gd name="connsiteY3" fmla="*/ 278019 h 278019"/>
              <a:gd name="connsiteX4" fmla="*/ 230638 w 4278974"/>
              <a:gd name="connsiteY4" fmla="*/ 0 h 278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8974" h="278019">
                <a:moveTo>
                  <a:pt x="230638" y="0"/>
                </a:moveTo>
                <a:lnTo>
                  <a:pt x="4278974" y="0"/>
                </a:lnTo>
                <a:lnTo>
                  <a:pt x="4278974" y="278019"/>
                </a:lnTo>
                <a:lnTo>
                  <a:pt x="0" y="278019"/>
                </a:lnTo>
                <a:lnTo>
                  <a:pt x="23063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734F27C-1FC7-42F7-BA47-0D0F8BBA1556}"/>
              </a:ext>
            </a:extLst>
          </p:cNvPr>
          <p:cNvSpPr txBox="1"/>
          <p:nvPr userDrawn="1"/>
        </p:nvSpPr>
        <p:spPr>
          <a:xfrm>
            <a:off x="312428" y="6611779"/>
            <a:ext cx="741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D8B20E82-8D13-43E4-B356-3C1590086BE5}" type="slidenum">
              <a:rPr lang="en-US" sz="1000" smtClean="0">
                <a:solidFill>
                  <a:schemeClr val="bg1"/>
                </a:solidFill>
              </a:rPr>
              <a:pPr algn="l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494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0" r:id="rId4"/>
    <p:sldLayoutId id="2147483661" r:id="rId5"/>
    <p:sldLayoutId id="2147483662" r:id="rId6"/>
    <p:sldLayoutId id="2147483663" r:id="rId7"/>
    <p:sldLayoutId id="2147483652" r:id="rId8"/>
    <p:sldLayoutId id="2147483654" r:id="rId9"/>
    <p:sldLayoutId id="214748365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1800" b="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5A2CA-E64B-45AF-B250-A44084B5D8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278" y="1295983"/>
            <a:ext cx="8387788" cy="2387600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8E0F29-D313-4FFE-B157-0B10A71D86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728715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B47AE-CDE2-4D18-A89E-B79A20453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</a:t>
            </a:r>
          </a:p>
        </p:txBody>
      </p:sp>
      <p:pic>
        <p:nvPicPr>
          <p:cNvPr id="8" name="Picture 7" descr="A picture containing food, table&#10;&#10;Description automatically generated">
            <a:extLst>
              <a:ext uri="{FF2B5EF4-FFF2-40B4-BE49-F238E27FC236}">
                <a16:creationId xmlns:a16="http://schemas.microsoft.com/office/drawing/2014/main" id="{86C9AD5D-1B35-4AFF-B80E-AA018EF3B8B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2880" y="0"/>
            <a:ext cx="8199120" cy="65151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641385C8-AE06-4EB6-86EC-3B3A992373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81606" y="5570399"/>
            <a:ext cx="643752" cy="887828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D6E9907-5253-4AD2-80EC-1420AEB1940B}"/>
              </a:ext>
            </a:extLst>
          </p:cNvPr>
          <p:cNvSpPr/>
          <p:nvPr/>
        </p:nvSpPr>
        <p:spPr>
          <a:xfrm>
            <a:off x="0" y="6579980"/>
            <a:ext cx="8061216" cy="278019"/>
          </a:xfrm>
          <a:custGeom>
            <a:avLst/>
            <a:gdLst>
              <a:gd name="connsiteX0" fmla="*/ 0 w 8061216"/>
              <a:gd name="connsiteY0" fmla="*/ 0 h 266443"/>
              <a:gd name="connsiteX1" fmla="*/ 8061216 w 8061216"/>
              <a:gd name="connsiteY1" fmla="*/ 1 h 266443"/>
              <a:gd name="connsiteX2" fmla="*/ 7835896 w 8061216"/>
              <a:gd name="connsiteY2" fmla="*/ 266443 h 266443"/>
              <a:gd name="connsiteX3" fmla="*/ 0 w 8061216"/>
              <a:gd name="connsiteY3" fmla="*/ 266443 h 266443"/>
              <a:gd name="connsiteX4" fmla="*/ 0 w 8061216"/>
              <a:gd name="connsiteY4" fmla="*/ 0 h 266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61216" h="266443">
                <a:moveTo>
                  <a:pt x="0" y="0"/>
                </a:moveTo>
                <a:lnTo>
                  <a:pt x="8061216" y="1"/>
                </a:lnTo>
                <a:lnTo>
                  <a:pt x="7835896" y="266443"/>
                </a:lnTo>
                <a:lnTo>
                  <a:pt x="0" y="26644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8B16ADC-4B27-4428-8A96-36D164984D4D}"/>
              </a:ext>
            </a:extLst>
          </p:cNvPr>
          <p:cNvSpPr/>
          <p:nvPr/>
        </p:nvSpPr>
        <p:spPr>
          <a:xfrm>
            <a:off x="7913026" y="6579981"/>
            <a:ext cx="4278974" cy="278019"/>
          </a:xfrm>
          <a:custGeom>
            <a:avLst/>
            <a:gdLst>
              <a:gd name="connsiteX0" fmla="*/ 230638 w 4278974"/>
              <a:gd name="connsiteY0" fmla="*/ 0 h 278019"/>
              <a:gd name="connsiteX1" fmla="*/ 4278974 w 4278974"/>
              <a:gd name="connsiteY1" fmla="*/ 0 h 278019"/>
              <a:gd name="connsiteX2" fmla="*/ 4278974 w 4278974"/>
              <a:gd name="connsiteY2" fmla="*/ 278019 h 278019"/>
              <a:gd name="connsiteX3" fmla="*/ 0 w 4278974"/>
              <a:gd name="connsiteY3" fmla="*/ 278019 h 278019"/>
              <a:gd name="connsiteX4" fmla="*/ 230638 w 4278974"/>
              <a:gd name="connsiteY4" fmla="*/ 0 h 278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8974" h="278019">
                <a:moveTo>
                  <a:pt x="230638" y="0"/>
                </a:moveTo>
                <a:lnTo>
                  <a:pt x="4278974" y="0"/>
                </a:lnTo>
                <a:lnTo>
                  <a:pt x="4278974" y="278019"/>
                </a:lnTo>
                <a:lnTo>
                  <a:pt x="0" y="278019"/>
                </a:lnTo>
                <a:lnTo>
                  <a:pt x="23063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B2BF44-91BA-4E0A-ADBB-B2C1E554C6A1}"/>
              </a:ext>
            </a:extLst>
          </p:cNvPr>
          <p:cNvSpPr txBox="1"/>
          <p:nvPr/>
        </p:nvSpPr>
        <p:spPr>
          <a:xfrm>
            <a:off x="312428" y="6611779"/>
            <a:ext cx="741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D8B20E82-8D13-43E4-B356-3C1590086BE5}" type="slidenum">
              <a:rPr lang="en-US" sz="1000" smtClean="0">
                <a:solidFill>
                  <a:schemeClr val="bg1"/>
                </a:solidFill>
              </a:rPr>
              <a:pPr algn="l"/>
              <a:t>2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84994EC-6CB2-4307-B3D5-8893B6113CB8}"/>
              </a:ext>
            </a:extLst>
          </p:cNvPr>
          <p:cNvSpPr/>
          <p:nvPr/>
        </p:nvSpPr>
        <p:spPr>
          <a:xfrm>
            <a:off x="3962400" y="0"/>
            <a:ext cx="3657600" cy="6515100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32238-B085-420B-AEB0-64E42564A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635" y="1367285"/>
            <a:ext cx="4324005" cy="6161275"/>
          </a:xfrm>
        </p:spPr>
        <p:txBody>
          <a:bodyPr/>
          <a:lstStyle/>
          <a:p>
            <a:r>
              <a:rPr lang="en-US" dirty="0"/>
              <a:t>XXXXX</a:t>
            </a:r>
          </a:p>
          <a:p>
            <a:r>
              <a:rPr lang="en-US" dirty="0"/>
              <a:t>XXXX</a:t>
            </a:r>
          </a:p>
          <a:p>
            <a:pPr lvl="0"/>
            <a:r>
              <a:rPr lang="en-US" dirty="0"/>
              <a:t>XXXX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538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FAEFEF6-8EE6-47BB-AE05-A34DE7E1B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9E06FC5-D500-489B-84CD-CC9CE67733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Click to add text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D5380D1-428B-4A23-93C3-E89A173A9A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[Date]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369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C9211-BB3F-401D-A348-0B6AD547A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6C8BDB3-ECF9-4D35-8D68-683C5F58A8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9168143"/>
              </p:ext>
            </p:extLst>
          </p:nvPr>
        </p:nvGraphicFramePr>
        <p:xfrm>
          <a:off x="1042219" y="1602811"/>
          <a:ext cx="10245215" cy="3352645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049043">
                  <a:extLst>
                    <a:ext uri="{9D8B030D-6E8A-4147-A177-3AD203B41FA5}">
                      <a16:colId xmlns:a16="http://schemas.microsoft.com/office/drawing/2014/main" val="2359780454"/>
                    </a:ext>
                  </a:extLst>
                </a:gridCol>
                <a:gridCol w="2049043">
                  <a:extLst>
                    <a:ext uri="{9D8B030D-6E8A-4147-A177-3AD203B41FA5}">
                      <a16:colId xmlns:a16="http://schemas.microsoft.com/office/drawing/2014/main" val="4070031920"/>
                    </a:ext>
                  </a:extLst>
                </a:gridCol>
                <a:gridCol w="2049043">
                  <a:extLst>
                    <a:ext uri="{9D8B030D-6E8A-4147-A177-3AD203B41FA5}">
                      <a16:colId xmlns:a16="http://schemas.microsoft.com/office/drawing/2014/main" val="402142566"/>
                    </a:ext>
                  </a:extLst>
                </a:gridCol>
                <a:gridCol w="2049043">
                  <a:extLst>
                    <a:ext uri="{9D8B030D-6E8A-4147-A177-3AD203B41FA5}">
                      <a16:colId xmlns:a16="http://schemas.microsoft.com/office/drawing/2014/main" val="3378836264"/>
                    </a:ext>
                  </a:extLst>
                </a:gridCol>
                <a:gridCol w="2049043">
                  <a:extLst>
                    <a:ext uri="{9D8B030D-6E8A-4147-A177-3AD203B41FA5}">
                      <a16:colId xmlns:a16="http://schemas.microsoft.com/office/drawing/2014/main" val="1523487461"/>
                    </a:ext>
                  </a:extLst>
                </a:gridCol>
              </a:tblGrid>
              <a:tr h="67052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Text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Text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Text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Text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Text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473162"/>
                  </a:ext>
                </a:extLst>
              </a:tr>
              <a:tr h="670529">
                <a:tc>
                  <a:txBody>
                    <a:bodyPr/>
                    <a:lstStyle/>
                    <a:p>
                      <a:r>
                        <a:rPr lang="en-US" dirty="0"/>
                        <a:t>Text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1741624"/>
                  </a:ext>
                </a:extLst>
              </a:tr>
              <a:tr h="670529">
                <a:tc>
                  <a:txBody>
                    <a:bodyPr/>
                    <a:lstStyle/>
                    <a:p>
                      <a:r>
                        <a:rPr lang="en-US" dirty="0"/>
                        <a:t>Text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947160"/>
                  </a:ext>
                </a:extLst>
              </a:tr>
              <a:tr h="670529">
                <a:tc>
                  <a:txBody>
                    <a:bodyPr/>
                    <a:lstStyle/>
                    <a:p>
                      <a:r>
                        <a:rPr lang="en-US" dirty="0"/>
                        <a:t>Text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761911"/>
                  </a:ext>
                </a:extLst>
              </a:tr>
              <a:tr h="670529">
                <a:tc>
                  <a:txBody>
                    <a:bodyPr/>
                    <a:lstStyle/>
                    <a:p>
                      <a:r>
                        <a:rPr lang="en-US" dirty="0"/>
                        <a:t>Text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73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389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46236-2366-4727-8E12-56CDC4F87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did you select WCC as your college of choice?</a:t>
            </a:r>
            <a:br>
              <a:rPr lang="en-US" dirty="0"/>
            </a:br>
            <a:r>
              <a:rPr lang="en-US" sz="2700" i="1" dirty="0"/>
              <a:t>Total number of respondents =</a:t>
            </a:r>
            <a:r>
              <a:rPr lang="en-US" sz="2700" i="1" dirty="0">
                <a:solidFill>
                  <a:schemeClr val="accent2"/>
                </a:solidFill>
              </a:rPr>
              <a:t> 41 </a:t>
            </a:r>
            <a:endParaRPr lang="en-US" i="1" dirty="0">
              <a:solidFill>
                <a:schemeClr val="accent2"/>
              </a:solidFill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DC014934-1680-4129-A706-D237B43581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4410887"/>
              </p:ext>
            </p:extLst>
          </p:nvPr>
        </p:nvGraphicFramePr>
        <p:xfrm>
          <a:off x="167387" y="1266959"/>
          <a:ext cx="11857226" cy="4324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77EEB88-D3C4-4A86-B756-EBD4DE454942}"/>
              </a:ext>
            </a:extLst>
          </p:cNvPr>
          <p:cNvSpPr txBox="1"/>
          <p:nvPr/>
        </p:nvSpPr>
        <p:spPr>
          <a:xfrm>
            <a:off x="-7315200" y="2803003"/>
            <a:ext cx="56715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0</a:t>
            </a:r>
          </a:p>
          <a:p>
            <a:pPr algn="r"/>
            <a:r>
              <a:rPr lang="en-US" sz="1200" dirty="0"/>
              <a:t>0</a:t>
            </a:r>
          </a:p>
          <a:p>
            <a:pPr algn="r"/>
            <a:r>
              <a:rPr lang="en-US" sz="1200" dirty="0"/>
              <a:t>0</a:t>
            </a:r>
          </a:p>
          <a:p>
            <a:pPr algn="r"/>
            <a:endParaRPr lang="en-US" sz="1200" dirty="0"/>
          </a:p>
          <a:p>
            <a:pPr algn="r"/>
            <a:r>
              <a:rPr lang="en-US" sz="1200" dirty="0"/>
              <a:t>9</a:t>
            </a:r>
          </a:p>
          <a:p>
            <a:pPr algn="r"/>
            <a:endParaRPr lang="en-US" sz="1200" dirty="0"/>
          </a:p>
          <a:p>
            <a:pPr algn="r"/>
            <a:endParaRPr lang="en-US" sz="1200" dirty="0"/>
          </a:p>
          <a:p>
            <a:pPr algn="r"/>
            <a:r>
              <a:rPr lang="en-US" sz="1200" dirty="0"/>
              <a:t>6</a:t>
            </a:r>
          </a:p>
          <a:p>
            <a:pPr algn="r"/>
            <a:endParaRPr lang="en-US" sz="1200" dirty="0"/>
          </a:p>
          <a:p>
            <a:pPr algn="r"/>
            <a:endParaRPr lang="en-US" sz="1200" dirty="0"/>
          </a:p>
          <a:p>
            <a:pPr algn="r"/>
            <a:endParaRPr lang="en-US" sz="1200" dirty="0"/>
          </a:p>
          <a:p>
            <a:pPr algn="r"/>
            <a:endParaRPr lang="en-US" sz="1200" dirty="0"/>
          </a:p>
          <a:p>
            <a:pPr algn="r"/>
            <a:r>
              <a:rPr lang="en-US" sz="1200" dirty="0"/>
              <a:t>26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9ED37C-DE5F-49DC-BEDB-6FB3EB31DF6B}"/>
              </a:ext>
            </a:extLst>
          </p:cNvPr>
          <p:cNvSpPr txBox="1"/>
          <p:nvPr/>
        </p:nvSpPr>
        <p:spPr>
          <a:xfrm>
            <a:off x="-5322425" y="2803003"/>
            <a:ext cx="56715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0</a:t>
            </a:r>
          </a:p>
          <a:p>
            <a:pPr algn="r"/>
            <a:r>
              <a:rPr lang="en-US" sz="1200" dirty="0"/>
              <a:t>0</a:t>
            </a:r>
          </a:p>
          <a:p>
            <a:pPr algn="r"/>
            <a:r>
              <a:rPr lang="en-US" sz="1200" dirty="0"/>
              <a:t>0</a:t>
            </a:r>
          </a:p>
          <a:p>
            <a:pPr algn="r"/>
            <a:endParaRPr lang="en-US" sz="1200" dirty="0"/>
          </a:p>
          <a:p>
            <a:pPr algn="r"/>
            <a:endParaRPr lang="en-US" sz="1200" dirty="0"/>
          </a:p>
          <a:p>
            <a:pPr algn="r"/>
            <a:r>
              <a:rPr lang="en-US" sz="1200" dirty="0"/>
              <a:t>13</a:t>
            </a:r>
          </a:p>
          <a:p>
            <a:pPr algn="r"/>
            <a:endParaRPr lang="en-US" sz="1200" dirty="0"/>
          </a:p>
          <a:p>
            <a:pPr algn="r"/>
            <a:endParaRPr lang="en-US" sz="1200" dirty="0"/>
          </a:p>
          <a:p>
            <a:pPr algn="r"/>
            <a:r>
              <a:rPr lang="en-US" sz="1200" dirty="0"/>
              <a:t>2</a:t>
            </a:r>
          </a:p>
          <a:p>
            <a:pPr algn="r"/>
            <a:endParaRPr lang="en-US" sz="1200" dirty="0"/>
          </a:p>
          <a:p>
            <a:pPr algn="r"/>
            <a:endParaRPr lang="en-US" sz="1200" dirty="0"/>
          </a:p>
          <a:p>
            <a:pPr algn="r"/>
            <a:endParaRPr lang="en-US" sz="1200" dirty="0"/>
          </a:p>
          <a:p>
            <a:pPr algn="r"/>
            <a:r>
              <a:rPr lang="en-US" sz="1200" dirty="0"/>
              <a:t>26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68C508-119E-455B-BE56-C84712C1B06D}"/>
              </a:ext>
            </a:extLst>
          </p:cNvPr>
          <p:cNvSpPr txBox="1"/>
          <p:nvPr/>
        </p:nvSpPr>
        <p:spPr>
          <a:xfrm>
            <a:off x="-3294926" y="2803003"/>
            <a:ext cx="56715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0</a:t>
            </a:r>
          </a:p>
          <a:p>
            <a:pPr algn="r"/>
            <a:r>
              <a:rPr lang="en-US" sz="1200" dirty="0"/>
              <a:t>0</a:t>
            </a:r>
          </a:p>
          <a:p>
            <a:pPr algn="r"/>
            <a:r>
              <a:rPr lang="en-US" sz="1200" dirty="0"/>
              <a:t>0</a:t>
            </a:r>
          </a:p>
          <a:p>
            <a:pPr algn="r"/>
            <a:r>
              <a:rPr lang="en-US" sz="1200" dirty="0"/>
              <a:t>2</a:t>
            </a:r>
          </a:p>
          <a:p>
            <a:pPr algn="r"/>
            <a:r>
              <a:rPr lang="en-US" sz="1200" dirty="0"/>
              <a:t>1</a:t>
            </a:r>
          </a:p>
          <a:p>
            <a:pPr algn="r"/>
            <a:endParaRPr lang="en-US" sz="1200" dirty="0"/>
          </a:p>
          <a:p>
            <a:pPr algn="r"/>
            <a:endParaRPr lang="en-US" sz="1200" dirty="0"/>
          </a:p>
          <a:p>
            <a:pPr algn="r"/>
            <a:r>
              <a:rPr lang="en-US" sz="1200" dirty="0"/>
              <a:t>16</a:t>
            </a:r>
          </a:p>
          <a:p>
            <a:pPr algn="r"/>
            <a:endParaRPr lang="en-US" sz="1200" dirty="0"/>
          </a:p>
          <a:p>
            <a:pPr algn="r"/>
            <a:endParaRPr lang="en-US" sz="1200" dirty="0"/>
          </a:p>
          <a:p>
            <a:pPr algn="r"/>
            <a:endParaRPr lang="en-US" sz="1200" dirty="0"/>
          </a:p>
          <a:p>
            <a:pPr algn="r"/>
            <a:endParaRPr lang="en-US" sz="1200" dirty="0"/>
          </a:p>
          <a:p>
            <a:pPr algn="r"/>
            <a:endParaRPr lang="en-US" sz="1200" dirty="0"/>
          </a:p>
          <a:p>
            <a:pPr algn="r"/>
            <a:r>
              <a:rPr lang="en-US" sz="1200" dirty="0"/>
              <a:t>22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8A7652-84F4-48C9-9446-F69FAB5F7C0F}"/>
              </a:ext>
            </a:extLst>
          </p:cNvPr>
          <p:cNvSpPr txBox="1"/>
          <p:nvPr/>
        </p:nvSpPr>
        <p:spPr>
          <a:xfrm>
            <a:off x="447040" y="5435600"/>
            <a:ext cx="582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Other reason given:</a:t>
            </a:r>
          </a:p>
          <a:p>
            <a:r>
              <a:rPr lang="en-US" sz="1600" dirty="0"/>
              <a:t>Very good advisers - thank you, Niki Lee!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724BA7F-E57C-49BA-8834-B9B7AE35A6F0}"/>
              </a:ext>
            </a:extLst>
          </p:cNvPr>
          <p:cNvCxnSpPr/>
          <p:nvPr/>
        </p:nvCxnSpPr>
        <p:spPr>
          <a:xfrm>
            <a:off x="558800" y="5415280"/>
            <a:ext cx="480568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1027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8B6A7-6DCC-45F4-A8AA-A6D4609D0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1928C80A-B909-4845-A099-8A669A783E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7397307"/>
              </p:ext>
            </p:extLst>
          </p:nvPr>
        </p:nvGraphicFramePr>
        <p:xfrm>
          <a:off x="415925" y="1366838"/>
          <a:ext cx="11399838" cy="47958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10173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75E0B30-445A-4931-89EF-3BC0EE2C1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DB51203-80BB-4AC6-9A15-3B109B58EF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C248E6-DEF2-4740-B2D9-186B51F87E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678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079D485-2137-43E9-98BF-B9B7F6512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76C8E16-2B7E-456A-BB37-399652158A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524047B-4F49-4CFA-A516-90F0776023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630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0E858-780C-406A-ABE6-0993B46EB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D380C8-2AAF-4722-8F72-279A430AD9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FCB89C-D648-45E2-A866-4D146BD370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358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ashtenaw CC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46A38"/>
      </a:accent1>
      <a:accent2>
        <a:srgbClr val="FECB00"/>
      </a:accent2>
      <a:accent3>
        <a:srgbClr val="34B233"/>
      </a:accent3>
      <a:accent4>
        <a:srgbClr val="74742F"/>
      </a:accent4>
      <a:accent5>
        <a:srgbClr val="0099CC"/>
      </a:accent5>
      <a:accent6>
        <a:srgbClr val="003578"/>
      </a:accent6>
      <a:hlink>
        <a:srgbClr val="85C0FB"/>
      </a:hlink>
      <a:folHlink>
        <a:srgbClr val="954F72"/>
      </a:folHlink>
    </a:clrScheme>
    <a:fontScheme name="Custom 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80</Words>
  <Application>Microsoft Macintosh PowerPoint</Application>
  <PresentationFormat>Widescreen</PresentationFormat>
  <Paragraphs>64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Title</vt:lpstr>
      <vt:lpstr>Purpose</vt:lpstr>
      <vt:lpstr>Click to add title</vt:lpstr>
      <vt:lpstr>Table</vt:lpstr>
      <vt:lpstr>Why did you select WCC as your college of choice? Total number of respondents = 41 </vt:lpstr>
      <vt:lpstr>Chart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Marcy Saucedo</dc:creator>
  <cp:lastModifiedBy>McDowell,Sonya</cp:lastModifiedBy>
  <cp:revision>41</cp:revision>
  <dcterms:created xsi:type="dcterms:W3CDTF">2019-10-04T14:32:57Z</dcterms:created>
  <dcterms:modified xsi:type="dcterms:W3CDTF">2021-06-10T16:16:09Z</dcterms:modified>
</cp:coreProperties>
</file>