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59" r:id="rId6"/>
    <p:sldId id="257" r:id="rId7"/>
    <p:sldId id="260" r:id="rId8"/>
    <p:sldId id="261" r:id="rId9"/>
    <p:sldId id="262" r:id="rId10"/>
    <p:sldId id="263" r:id="rId11"/>
    <p:sldId id="25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04" userDrawn="1">
          <p15:clr>
            <a:srgbClr val="F26B43"/>
          </p15:clr>
        </p15:guide>
        <p15:guide id="2" pos="3840" userDrawn="1">
          <p15:clr>
            <a:srgbClr val="F26B43"/>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00"/>
    <a:srgbClr val="003B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614"/>
    <p:restoredTop sz="94727"/>
  </p:normalViewPr>
  <p:slideViewPr>
    <p:cSldViewPr snapToGrid="0" snapToObjects="1">
      <p:cViewPr varScale="1">
        <p:scale>
          <a:sx n="177" d="100"/>
          <a:sy n="177" d="100"/>
        </p:scale>
        <p:origin x="2080" y="192"/>
      </p:cViewPr>
      <p:guideLst>
        <p:guide pos="504"/>
        <p:guide pos="3840"/>
        <p:guide orient="horz" pos="2160"/>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19D637-65B9-3345-B01D-57DA7CFCE6BF}" type="datetimeFigureOut">
              <a:rPr lang="en-US" smtClean="0"/>
              <a:t>9/29/23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3C303F-E60C-4C41-9550-D1E22882165F}" type="slidenum">
              <a:rPr lang="en-US" smtClean="0"/>
              <a:t>‹#›</a:t>
            </a:fld>
            <a:endParaRPr lang="en-US"/>
          </a:p>
        </p:txBody>
      </p:sp>
    </p:spTree>
    <p:extLst>
      <p:ext uri="{BB962C8B-B14F-4D97-AF65-F5344CB8AC3E}">
        <p14:creationId xmlns:p14="http://schemas.microsoft.com/office/powerpoint/2010/main" val="1076698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CAA9F8-135B-104F-88E1-6708CF6294C2}"/>
              </a:ext>
            </a:extLst>
          </p:cNvPr>
          <p:cNvPicPr>
            <a:picLocks noChangeAspect="1"/>
          </p:cNvPicPr>
          <p:nvPr userDrawn="1"/>
        </p:nvPicPr>
        <p:blipFill>
          <a:blip r:embed="rId2"/>
          <a:srcRect/>
          <a:stretch/>
        </p:blipFill>
        <p:spPr>
          <a:xfrm>
            <a:off x="3812" y="2143"/>
            <a:ext cx="12184376" cy="6853711"/>
          </a:xfrm>
          <a:prstGeom prst="rect">
            <a:avLst/>
          </a:prstGeom>
        </p:spPr>
      </p:pic>
    </p:spTree>
    <p:extLst>
      <p:ext uri="{BB962C8B-B14F-4D97-AF65-F5344CB8AC3E}">
        <p14:creationId xmlns:p14="http://schemas.microsoft.com/office/powerpoint/2010/main" val="1924230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pic>
        <p:nvPicPr>
          <p:cNvPr id="4" name="Picture 3" descr="A close-up of a blue and white background&#10;&#10;Description automatically generated">
            <a:extLst>
              <a:ext uri="{FF2B5EF4-FFF2-40B4-BE49-F238E27FC236}">
                <a16:creationId xmlns:a16="http://schemas.microsoft.com/office/drawing/2014/main" id="{AF4432D3-94D4-6A7A-A474-C49240B5B411}"/>
              </a:ext>
            </a:extLst>
          </p:cNvPr>
          <p:cNvPicPr>
            <a:picLocks noChangeAspect="1"/>
          </p:cNvPicPr>
          <p:nvPr userDrawn="1"/>
        </p:nvPicPr>
        <p:blipFill>
          <a:blip r:embed="rId2"/>
          <a:stretch>
            <a:fillRect/>
          </a:stretch>
        </p:blipFill>
        <p:spPr>
          <a:xfrm>
            <a:off x="-1" y="10682"/>
            <a:ext cx="12192001" cy="6847318"/>
          </a:xfrm>
          <a:prstGeom prst="rect">
            <a:avLst/>
          </a:prstGeom>
        </p:spPr>
      </p:pic>
      <p:pic>
        <p:nvPicPr>
          <p:cNvPr id="8" name="Picture 7" descr="A black and white logo&#10;&#10;Description automatically generated">
            <a:extLst>
              <a:ext uri="{FF2B5EF4-FFF2-40B4-BE49-F238E27FC236}">
                <a16:creationId xmlns:a16="http://schemas.microsoft.com/office/drawing/2014/main" id="{7F49D69B-F0A4-7470-53ED-1BB6CDF8EB4A}"/>
              </a:ext>
            </a:extLst>
          </p:cNvPr>
          <p:cNvPicPr>
            <a:picLocks noChangeAspect="1"/>
          </p:cNvPicPr>
          <p:nvPr userDrawn="1"/>
        </p:nvPicPr>
        <p:blipFill>
          <a:blip r:embed="rId3"/>
          <a:stretch>
            <a:fillRect/>
          </a:stretch>
        </p:blipFill>
        <p:spPr>
          <a:xfrm>
            <a:off x="801967" y="6141281"/>
            <a:ext cx="2284133" cy="528463"/>
          </a:xfrm>
          <a:prstGeom prst="rect">
            <a:avLst/>
          </a:prstGeom>
        </p:spPr>
      </p:pic>
      <p:cxnSp>
        <p:nvCxnSpPr>
          <p:cNvPr id="10" name="Straight Connector 9">
            <a:extLst>
              <a:ext uri="{FF2B5EF4-FFF2-40B4-BE49-F238E27FC236}">
                <a16:creationId xmlns:a16="http://schemas.microsoft.com/office/drawing/2014/main" id="{2F8F8DA2-DB16-CFD9-577A-F01A1A1BA59C}"/>
              </a:ext>
            </a:extLst>
          </p:cNvPr>
          <p:cNvCxnSpPr/>
          <p:nvPr userDrawn="1"/>
        </p:nvCxnSpPr>
        <p:spPr>
          <a:xfrm>
            <a:off x="3307976" y="6246158"/>
            <a:ext cx="0" cy="41013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ADAA372-F084-B772-9A9D-0DA52A659F49}"/>
              </a:ext>
            </a:extLst>
          </p:cNvPr>
          <p:cNvSpPr txBox="1"/>
          <p:nvPr userDrawn="1"/>
        </p:nvSpPr>
        <p:spPr>
          <a:xfrm>
            <a:off x="3388650" y="6205812"/>
            <a:ext cx="8532158" cy="461665"/>
          </a:xfrm>
          <a:prstGeom prst="rect">
            <a:avLst/>
          </a:prstGeom>
          <a:noFill/>
        </p:spPr>
        <p:txBody>
          <a:bodyPr wrap="square" rtlCol="0">
            <a:spAutoFit/>
          </a:bodyPr>
          <a:lstStyle/>
          <a:p>
            <a:r>
              <a:rPr lang="en-US" sz="2400" b="0" i="1" dirty="0">
                <a:solidFill>
                  <a:schemeClr val="bg1"/>
                </a:solidFill>
                <a:latin typeface="Century Schoolbook" panose="02040604050505020304" pitchFamily="18" charset="0"/>
              </a:rPr>
              <a:t>What do you call someone who attended WCC? </a:t>
            </a:r>
            <a:r>
              <a:rPr lang="en-US" sz="2400" b="1" i="0" dirty="0">
                <a:solidFill>
                  <a:schemeClr val="bg1"/>
                </a:solidFill>
                <a:latin typeface="Arial" panose="020B0604020202020204" pitchFamily="34" charset="0"/>
                <a:cs typeface="Arial" panose="020B0604020202020204" pitchFamily="34" charset="0"/>
              </a:rPr>
              <a:t>Employed.</a:t>
            </a:r>
            <a:r>
              <a:rPr lang="en-US" sz="2400" b="1" i="0" baseline="30000" dirty="0">
                <a:solidFill>
                  <a:schemeClr val="bg1"/>
                </a:solidFill>
                <a:latin typeface="Arial" panose="020B0604020202020204" pitchFamily="34" charset="0"/>
                <a:cs typeface="Arial" panose="020B0604020202020204" pitchFamily="34" charset="0"/>
              </a:rPr>
              <a:t>©</a:t>
            </a:r>
          </a:p>
        </p:txBody>
      </p:sp>
      <p:sp>
        <p:nvSpPr>
          <p:cNvPr id="3" name="Text Placeholder 2">
            <a:extLst>
              <a:ext uri="{FF2B5EF4-FFF2-40B4-BE49-F238E27FC236}">
                <a16:creationId xmlns:a16="http://schemas.microsoft.com/office/drawing/2014/main" id="{A0208E46-FBEB-E76E-DE56-B6D1D566307D}"/>
              </a:ext>
            </a:extLst>
          </p:cNvPr>
          <p:cNvSpPr>
            <a:spLocks noGrp="1"/>
          </p:cNvSpPr>
          <p:nvPr>
            <p:ph type="body" sz="quarter" idx="10" hasCustomPrompt="1"/>
          </p:nvPr>
        </p:nvSpPr>
        <p:spPr>
          <a:xfrm>
            <a:off x="801967" y="3082421"/>
            <a:ext cx="8867775" cy="628967"/>
          </a:xfrm>
        </p:spPr>
        <p:txBody>
          <a:bodyPr>
            <a:normAutofit/>
          </a:bodyPr>
          <a:lstStyle>
            <a:lvl1pPr marL="0" indent="0" algn="l">
              <a:buFontTx/>
              <a:buNone/>
              <a:defRPr sz="4000" b="1" i="0">
                <a:latin typeface="Arial" panose="020B0604020202020204" pitchFamily="34" charset="0"/>
                <a:cs typeface="Arial" panose="020B0604020202020204" pitchFamily="34" charset="0"/>
              </a:defRPr>
            </a:lvl1pPr>
          </a:lstStyle>
          <a:p>
            <a:pPr lvl="0"/>
            <a:r>
              <a:rPr lang="en-US" dirty="0"/>
              <a:t>Section Title</a:t>
            </a:r>
          </a:p>
        </p:txBody>
      </p:sp>
      <p:sp>
        <p:nvSpPr>
          <p:cNvPr id="5" name="TextBox 4">
            <a:extLst>
              <a:ext uri="{FF2B5EF4-FFF2-40B4-BE49-F238E27FC236}">
                <a16:creationId xmlns:a16="http://schemas.microsoft.com/office/drawing/2014/main" id="{4FC2F371-8D09-15C8-E229-F38632F4DC7B}"/>
              </a:ext>
            </a:extLst>
          </p:cNvPr>
          <p:cNvSpPr txBox="1"/>
          <p:nvPr userDrawn="1"/>
        </p:nvSpPr>
        <p:spPr>
          <a:xfrm>
            <a:off x="801967" y="3845859"/>
            <a:ext cx="3778623" cy="369332"/>
          </a:xfrm>
          <a:prstGeom prst="rect">
            <a:avLst/>
          </a:prstGeom>
          <a:noFill/>
        </p:spPr>
        <p:txBody>
          <a:bodyPr wrap="square" rtlCol="0">
            <a:spAutoFit/>
          </a:bodyPr>
          <a:lstStyle/>
          <a:p>
            <a:pPr algn="l"/>
            <a:r>
              <a:rPr lang="en-US" b="0" i="0" dirty="0">
                <a:solidFill>
                  <a:schemeClr val="tx1"/>
                </a:solidFill>
                <a:latin typeface="Arial" panose="020B0604020202020204" pitchFamily="34" charset="0"/>
                <a:cs typeface="Arial" panose="020B0604020202020204" pitchFamily="34" charset="0"/>
              </a:rPr>
              <a:t>Subtitle</a:t>
            </a:r>
          </a:p>
        </p:txBody>
      </p:sp>
    </p:spTree>
    <p:extLst>
      <p:ext uri="{BB962C8B-B14F-4D97-AF65-F5344CB8AC3E}">
        <p14:creationId xmlns:p14="http://schemas.microsoft.com/office/powerpoint/2010/main" val="35643332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 name="Picture 3" descr="A close-up of a blue and white background&#10;&#10;Description automatically generated">
            <a:extLst>
              <a:ext uri="{FF2B5EF4-FFF2-40B4-BE49-F238E27FC236}">
                <a16:creationId xmlns:a16="http://schemas.microsoft.com/office/drawing/2014/main" id="{AF4432D3-94D4-6A7A-A474-C49240B5B411}"/>
              </a:ext>
            </a:extLst>
          </p:cNvPr>
          <p:cNvPicPr>
            <a:picLocks noChangeAspect="1"/>
          </p:cNvPicPr>
          <p:nvPr userDrawn="1"/>
        </p:nvPicPr>
        <p:blipFill>
          <a:blip r:embed="rId2"/>
          <a:stretch>
            <a:fillRect/>
          </a:stretch>
        </p:blipFill>
        <p:spPr>
          <a:xfrm>
            <a:off x="-1" y="10682"/>
            <a:ext cx="12192001" cy="6847318"/>
          </a:xfrm>
          <a:prstGeom prst="rect">
            <a:avLst/>
          </a:prstGeom>
        </p:spPr>
      </p:pic>
      <p:pic>
        <p:nvPicPr>
          <p:cNvPr id="8" name="Picture 7" descr="A black and white logo&#10;&#10;Description automatically generated">
            <a:extLst>
              <a:ext uri="{FF2B5EF4-FFF2-40B4-BE49-F238E27FC236}">
                <a16:creationId xmlns:a16="http://schemas.microsoft.com/office/drawing/2014/main" id="{7F49D69B-F0A4-7470-53ED-1BB6CDF8EB4A}"/>
              </a:ext>
            </a:extLst>
          </p:cNvPr>
          <p:cNvPicPr>
            <a:picLocks noChangeAspect="1"/>
          </p:cNvPicPr>
          <p:nvPr userDrawn="1"/>
        </p:nvPicPr>
        <p:blipFill>
          <a:blip r:embed="rId3"/>
          <a:stretch>
            <a:fillRect/>
          </a:stretch>
        </p:blipFill>
        <p:spPr>
          <a:xfrm>
            <a:off x="801967" y="6141281"/>
            <a:ext cx="2284133" cy="528463"/>
          </a:xfrm>
          <a:prstGeom prst="rect">
            <a:avLst/>
          </a:prstGeom>
        </p:spPr>
      </p:pic>
      <p:cxnSp>
        <p:nvCxnSpPr>
          <p:cNvPr id="10" name="Straight Connector 9">
            <a:extLst>
              <a:ext uri="{FF2B5EF4-FFF2-40B4-BE49-F238E27FC236}">
                <a16:creationId xmlns:a16="http://schemas.microsoft.com/office/drawing/2014/main" id="{2F8F8DA2-DB16-CFD9-577A-F01A1A1BA59C}"/>
              </a:ext>
            </a:extLst>
          </p:cNvPr>
          <p:cNvCxnSpPr/>
          <p:nvPr userDrawn="1"/>
        </p:nvCxnSpPr>
        <p:spPr>
          <a:xfrm>
            <a:off x="3307976" y="6246158"/>
            <a:ext cx="0" cy="41013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ADAA372-F084-B772-9A9D-0DA52A659F49}"/>
              </a:ext>
            </a:extLst>
          </p:cNvPr>
          <p:cNvSpPr txBox="1"/>
          <p:nvPr userDrawn="1"/>
        </p:nvSpPr>
        <p:spPr>
          <a:xfrm>
            <a:off x="3388650" y="6205812"/>
            <a:ext cx="8532158" cy="461665"/>
          </a:xfrm>
          <a:prstGeom prst="rect">
            <a:avLst/>
          </a:prstGeom>
          <a:noFill/>
        </p:spPr>
        <p:txBody>
          <a:bodyPr wrap="square" rtlCol="0">
            <a:spAutoFit/>
          </a:bodyPr>
          <a:lstStyle/>
          <a:p>
            <a:r>
              <a:rPr lang="en-US" sz="2400" b="0" i="1" dirty="0">
                <a:solidFill>
                  <a:schemeClr val="bg1"/>
                </a:solidFill>
                <a:latin typeface="Century Schoolbook" panose="02040604050505020304" pitchFamily="18" charset="0"/>
              </a:rPr>
              <a:t>What do you call someone who attended WCC? </a:t>
            </a:r>
            <a:r>
              <a:rPr lang="en-US" sz="2400" b="1" i="0" dirty="0">
                <a:solidFill>
                  <a:schemeClr val="bg1"/>
                </a:solidFill>
                <a:latin typeface="Arial" panose="020B0604020202020204" pitchFamily="34" charset="0"/>
                <a:cs typeface="Arial" panose="020B0604020202020204" pitchFamily="34" charset="0"/>
              </a:rPr>
              <a:t>Employed.</a:t>
            </a:r>
            <a:r>
              <a:rPr lang="en-US" sz="2400" b="1" i="0" baseline="30000" dirty="0">
                <a:solidFill>
                  <a:schemeClr val="bg1"/>
                </a:solidFill>
                <a:latin typeface="Arial" panose="020B0604020202020204" pitchFamily="34" charset="0"/>
                <a:cs typeface="Arial" panose="020B0604020202020204" pitchFamily="34" charset="0"/>
              </a:rPr>
              <a:t>©</a:t>
            </a:r>
          </a:p>
        </p:txBody>
      </p:sp>
      <p:sp>
        <p:nvSpPr>
          <p:cNvPr id="2" name="Title Placeholder 1">
            <a:extLst>
              <a:ext uri="{FF2B5EF4-FFF2-40B4-BE49-F238E27FC236}">
                <a16:creationId xmlns:a16="http://schemas.microsoft.com/office/drawing/2014/main" id="{B15D1520-AEAA-E905-5BCF-5E4F7200360E}"/>
              </a:ext>
            </a:extLst>
          </p:cNvPr>
          <p:cNvSpPr>
            <a:spLocks noGrp="1"/>
          </p:cNvSpPr>
          <p:nvPr>
            <p:ph type="title" hasCustomPrompt="1"/>
          </p:nvPr>
        </p:nvSpPr>
        <p:spPr>
          <a:xfrm>
            <a:off x="717177" y="129096"/>
            <a:ext cx="10515600" cy="598396"/>
          </a:xfrm>
          <a:prstGeom prst="rect">
            <a:avLst/>
          </a:prstGeom>
        </p:spPr>
        <p:txBody>
          <a:bodyPr vert="horz" lIns="91440" tIns="45720" rIns="91440" bIns="45720" rtlCol="0" anchor="ctr">
            <a:normAutofit/>
          </a:bodyPr>
          <a:lstStyle>
            <a:lvl1pPr>
              <a:defRPr sz="2400" b="1" i="0">
                <a:solidFill>
                  <a:schemeClr val="bg1"/>
                </a:solidFill>
                <a:latin typeface="Arial" panose="020B0604020202020204" pitchFamily="34" charset="0"/>
                <a:cs typeface="Arial" panose="020B0604020202020204" pitchFamily="34" charset="0"/>
              </a:defRPr>
            </a:lvl1pPr>
          </a:lstStyle>
          <a:p>
            <a:r>
              <a:rPr lang="en-US" dirty="0"/>
              <a:t>Slide title here</a:t>
            </a:r>
          </a:p>
        </p:txBody>
      </p:sp>
    </p:spTree>
    <p:extLst>
      <p:ext uri="{BB962C8B-B14F-4D97-AF65-F5344CB8AC3E}">
        <p14:creationId xmlns:p14="http://schemas.microsoft.com/office/powerpoint/2010/main" val="201950786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Items">
    <p:spTree>
      <p:nvGrpSpPr>
        <p:cNvPr id="1" name=""/>
        <p:cNvGrpSpPr/>
        <p:nvPr/>
      </p:nvGrpSpPr>
      <p:grpSpPr>
        <a:xfrm>
          <a:off x="0" y="0"/>
          <a:ext cx="0" cy="0"/>
          <a:chOff x="0" y="0"/>
          <a:chExt cx="0" cy="0"/>
        </a:xfrm>
      </p:grpSpPr>
      <p:pic>
        <p:nvPicPr>
          <p:cNvPr id="4" name="Picture 3" descr="A close-up of a blue and white background&#10;&#10;Description automatically generated">
            <a:extLst>
              <a:ext uri="{FF2B5EF4-FFF2-40B4-BE49-F238E27FC236}">
                <a16:creationId xmlns:a16="http://schemas.microsoft.com/office/drawing/2014/main" id="{AF4432D3-94D4-6A7A-A474-C49240B5B411}"/>
              </a:ext>
            </a:extLst>
          </p:cNvPr>
          <p:cNvPicPr>
            <a:picLocks noChangeAspect="1"/>
          </p:cNvPicPr>
          <p:nvPr userDrawn="1"/>
        </p:nvPicPr>
        <p:blipFill>
          <a:blip r:embed="rId2"/>
          <a:stretch>
            <a:fillRect/>
          </a:stretch>
        </p:blipFill>
        <p:spPr>
          <a:xfrm>
            <a:off x="-1" y="10682"/>
            <a:ext cx="12192001" cy="6847318"/>
          </a:xfrm>
          <a:prstGeom prst="rect">
            <a:avLst/>
          </a:prstGeom>
        </p:spPr>
      </p:pic>
      <p:pic>
        <p:nvPicPr>
          <p:cNvPr id="8" name="Picture 7" descr="A black and white logo&#10;&#10;Description automatically generated">
            <a:extLst>
              <a:ext uri="{FF2B5EF4-FFF2-40B4-BE49-F238E27FC236}">
                <a16:creationId xmlns:a16="http://schemas.microsoft.com/office/drawing/2014/main" id="{7F49D69B-F0A4-7470-53ED-1BB6CDF8EB4A}"/>
              </a:ext>
            </a:extLst>
          </p:cNvPr>
          <p:cNvPicPr>
            <a:picLocks noChangeAspect="1"/>
          </p:cNvPicPr>
          <p:nvPr userDrawn="1"/>
        </p:nvPicPr>
        <p:blipFill>
          <a:blip r:embed="rId3"/>
          <a:stretch>
            <a:fillRect/>
          </a:stretch>
        </p:blipFill>
        <p:spPr>
          <a:xfrm>
            <a:off x="801967" y="6141281"/>
            <a:ext cx="2284133" cy="528463"/>
          </a:xfrm>
          <a:prstGeom prst="rect">
            <a:avLst/>
          </a:prstGeom>
        </p:spPr>
      </p:pic>
      <p:cxnSp>
        <p:nvCxnSpPr>
          <p:cNvPr id="10" name="Straight Connector 9">
            <a:extLst>
              <a:ext uri="{FF2B5EF4-FFF2-40B4-BE49-F238E27FC236}">
                <a16:creationId xmlns:a16="http://schemas.microsoft.com/office/drawing/2014/main" id="{2F8F8DA2-DB16-CFD9-577A-F01A1A1BA59C}"/>
              </a:ext>
            </a:extLst>
          </p:cNvPr>
          <p:cNvCxnSpPr/>
          <p:nvPr userDrawn="1"/>
        </p:nvCxnSpPr>
        <p:spPr>
          <a:xfrm>
            <a:off x="3307976" y="6246158"/>
            <a:ext cx="0" cy="41013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ADAA372-F084-B772-9A9D-0DA52A659F49}"/>
              </a:ext>
            </a:extLst>
          </p:cNvPr>
          <p:cNvSpPr txBox="1"/>
          <p:nvPr userDrawn="1"/>
        </p:nvSpPr>
        <p:spPr>
          <a:xfrm>
            <a:off x="3388650" y="6205812"/>
            <a:ext cx="8532158" cy="461665"/>
          </a:xfrm>
          <a:prstGeom prst="rect">
            <a:avLst/>
          </a:prstGeom>
          <a:noFill/>
        </p:spPr>
        <p:txBody>
          <a:bodyPr wrap="square" rtlCol="0">
            <a:spAutoFit/>
          </a:bodyPr>
          <a:lstStyle/>
          <a:p>
            <a:r>
              <a:rPr lang="en-US" sz="2400" b="0" i="1" dirty="0">
                <a:solidFill>
                  <a:schemeClr val="bg1"/>
                </a:solidFill>
                <a:latin typeface="Century Schoolbook" panose="02040604050505020304" pitchFamily="18" charset="0"/>
              </a:rPr>
              <a:t>What do you call someone who attended WCC? </a:t>
            </a:r>
            <a:r>
              <a:rPr lang="en-US" sz="2400" b="1" i="0" dirty="0">
                <a:solidFill>
                  <a:schemeClr val="bg1"/>
                </a:solidFill>
                <a:latin typeface="Arial" panose="020B0604020202020204" pitchFamily="34" charset="0"/>
                <a:cs typeface="Arial" panose="020B0604020202020204" pitchFamily="34" charset="0"/>
              </a:rPr>
              <a:t>Employed.</a:t>
            </a:r>
            <a:r>
              <a:rPr lang="en-US" sz="2400" b="1" i="0" baseline="30000" dirty="0">
                <a:solidFill>
                  <a:schemeClr val="bg1"/>
                </a:solidFill>
                <a:latin typeface="Arial" panose="020B0604020202020204" pitchFamily="34" charset="0"/>
                <a:cs typeface="Arial" panose="020B0604020202020204" pitchFamily="34" charset="0"/>
              </a:rPr>
              <a:t>©</a:t>
            </a:r>
          </a:p>
        </p:txBody>
      </p:sp>
      <p:sp>
        <p:nvSpPr>
          <p:cNvPr id="2" name="Content Placeholder 2">
            <a:extLst>
              <a:ext uri="{FF2B5EF4-FFF2-40B4-BE49-F238E27FC236}">
                <a16:creationId xmlns:a16="http://schemas.microsoft.com/office/drawing/2014/main" id="{CE8C3D08-CC3C-110A-6579-ACC53354A583}"/>
              </a:ext>
            </a:extLst>
          </p:cNvPr>
          <p:cNvSpPr>
            <a:spLocks noGrp="1"/>
          </p:cNvSpPr>
          <p:nvPr>
            <p:ph sz="half" idx="1" hasCustomPrompt="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stStyle>
          <a:p>
            <a:r>
              <a:rPr lang="en-US" dirty="0">
                <a:latin typeface="Arial" panose="020B0604020202020204" pitchFamily="34" charset="0"/>
                <a:cs typeface="Arial" panose="020B0604020202020204" pitchFamily="34" charset="0"/>
              </a:rPr>
              <a:t>Object 1</a:t>
            </a:r>
            <a:endParaRPr lang="en-US" dirty="0"/>
          </a:p>
        </p:txBody>
      </p:sp>
      <p:sp>
        <p:nvSpPr>
          <p:cNvPr id="3" name="Content Placeholder 3">
            <a:extLst>
              <a:ext uri="{FF2B5EF4-FFF2-40B4-BE49-F238E27FC236}">
                <a16:creationId xmlns:a16="http://schemas.microsoft.com/office/drawing/2014/main" id="{C66AC70B-C102-F034-4125-25EFD4E39D01}"/>
              </a:ext>
            </a:extLst>
          </p:cNvPr>
          <p:cNvSpPr>
            <a:spLocks noGrp="1"/>
          </p:cNvSpPr>
          <p:nvPr>
            <p:ph sz="half" idx="2" hasCustomPrompt="1"/>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stStyle>
          <a:p>
            <a:r>
              <a:rPr lang="en-US" dirty="0">
                <a:latin typeface="Arial" panose="020B0604020202020204" pitchFamily="34" charset="0"/>
                <a:cs typeface="Arial" panose="020B0604020202020204" pitchFamily="34" charset="0"/>
              </a:rPr>
              <a:t>Object 2</a:t>
            </a:r>
            <a:endParaRPr lang="en-US" dirty="0"/>
          </a:p>
        </p:txBody>
      </p:sp>
      <p:sp>
        <p:nvSpPr>
          <p:cNvPr id="6" name="Title Placeholder 1">
            <a:extLst>
              <a:ext uri="{FF2B5EF4-FFF2-40B4-BE49-F238E27FC236}">
                <a16:creationId xmlns:a16="http://schemas.microsoft.com/office/drawing/2014/main" id="{3208803B-B2E0-1D80-27A6-646624C472FE}"/>
              </a:ext>
            </a:extLst>
          </p:cNvPr>
          <p:cNvSpPr>
            <a:spLocks noGrp="1"/>
          </p:cNvSpPr>
          <p:nvPr>
            <p:ph type="title" hasCustomPrompt="1"/>
          </p:nvPr>
        </p:nvSpPr>
        <p:spPr>
          <a:xfrm>
            <a:off x="717177" y="129096"/>
            <a:ext cx="10515600" cy="598396"/>
          </a:xfrm>
          <a:prstGeom prst="rect">
            <a:avLst/>
          </a:prstGeom>
        </p:spPr>
        <p:txBody>
          <a:bodyPr vert="horz" lIns="91440" tIns="45720" rIns="91440" bIns="45720" rtlCol="0" anchor="ctr">
            <a:normAutofit/>
          </a:bodyPr>
          <a:lstStyle>
            <a:lvl1pPr>
              <a:defRPr sz="2400" b="1" i="0">
                <a:solidFill>
                  <a:schemeClr val="bg1"/>
                </a:solidFill>
                <a:latin typeface="Arial" panose="020B0604020202020204" pitchFamily="34" charset="0"/>
                <a:cs typeface="Arial" panose="020B0604020202020204" pitchFamily="34" charset="0"/>
              </a:defRPr>
            </a:lvl1pPr>
          </a:lstStyle>
          <a:p>
            <a:r>
              <a:rPr lang="en-US" dirty="0"/>
              <a:t>Slide title here</a:t>
            </a:r>
          </a:p>
        </p:txBody>
      </p:sp>
    </p:spTree>
    <p:extLst>
      <p:ext uri="{BB962C8B-B14F-4D97-AF65-F5344CB8AC3E}">
        <p14:creationId xmlns:p14="http://schemas.microsoft.com/office/powerpoint/2010/main" val="7004367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4" name="Picture 3" descr="A close-up of a blue and white background&#10;&#10;Description automatically generated">
            <a:extLst>
              <a:ext uri="{FF2B5EF4-FFF2-40B4-BE49-F238E27FC236}">
                <a16:creationId xmlns:a16="http://schemas.microsoft.com/office/drawing/2014/main" id="{AF4432D3-94D4-6A7A-A474-C49240B5B411}"/>
              </a:ext>
            </a:extLst>
          </p:cNvPr>
          <p:cNvPicPr>
            <a:picLocks noChangeAspect="1"/>
          </p:cNvPicPr>
          <p:nvPr userDrawn="1"/>
        </p:nvPicPr>
        <p:blipFill>
          <a:blip r:embed="rId2"/>
          <a:stretch>
            <a:fillRect/>
          </a:stretch>
        </p:blipFill>
        <p:spPr>
          <a:xfrm>
            <a:off x="-1" y="10682"/>
            <a:ext cx="12192001" cy="6847318"/>
          </a:xfrm>
          <a:prstGeom prst="rect">
            <a:avLst/>
          </a:prstGeom>
        </p:spPr>
      </p:pic>
      <p:pic>
        <p:nvPicPr>
          <p:cNvPr id="8" name="Picture 7" descr="A black and white logo&#10;&#10;Description automatically generated">
            <a:extLst>
              <a:ext uri="{FF2B5EF4-FFF2-40B4-BE49-F238E27FC236}">
                <a16:creationId xmlns:a16="http://schemas.microsoft.com/office/drawing/2014/main" id="{7F49D69B-F0A4-7470-53ED-1BB6CDF8EB4A}"/>
              </a:ext>
            </a:extLst>
          </p:cNvPr>
          <p:cNvPicPr>
            <a:picLocks noChangeAspect="1"/>
          </p:cNvPicPr>
          <p:nvPr userDrawn="1"/>
        </p:nvPicPr>
        <p:blipFill>
          <a:blip r:embed="rId3"/>
          <a:stretch>
            <a:fillRect/>
          </a:stretch>
        </p:blipFill>
        <p:spPr>
          <a:xfrm>
            <a:off x="801967" y="6141281"/>
            <a:ext cx="2284133" cy="528463"/>
          </a:xfrm>
          <a:prstGeom prst="rect">
            <a:avLst/>
          </a:prstGeom>
        </p:spPr>
      </p:pic>
      <p:cxnSp>
        <p:nvCxnSpPr>
          <p:cNvPr id="10" name="Straight Connector 9">
            <a:extLst>
              <a:ext uri="{FF2B5EF4-FFF2-40B4-BE49-F238E27FC236}">
                <a16:creationId xmlns:a16="http://schemas.microsoft.com/office/drawing/2014/main" id="{2F8F8DA2-DB16-CFD9-577A-F01A1A1BA59C}"/>
              </a:ext>
            </a:extLst>
          </p:cNvPr>
          <p:cNvCxnSpPr/>
          <p:nvPr userDrawn="1"/>
        </p:nvCxnSpPr>
        <p:spPr>
          <a:xfrm>
            <a:off x="3307976" y="6246158"/>
            <a:ext cx="0" cy="41013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ADAA372-F084-B772-9A9D-0DA52A659F49}"/>
              </a:ext>
            </a:extLst>
          </p:cNvPr>
          <p:cNvSpPr txBox="1"/>
          <p:nvPr userDrawn="1"/>
        </p:nvSpPr>
        <p:spPr>
          <a:xfrm>
            <a:off x="3388650" y="6205812"/>
            <a:ext cx="8532158" cy="461665"/>
          </a:xfrm>
          <a:prstGeom prst="rect">
            <a:avLst/>
          </a:prstGeom>
          <a:noFill/>
        </p:spPr>
        <p:txBody>
          <a:bodyPr wrap="square" rtlCol="0">
            <a:spAutoFit/>
          </a:bodyPr>
          <a:lstStyle/>
          <a:p>
            <a:r>
              <a:rPr lang="en-US" sz="2400" b="0" i="1" dirty="0">
                <a:solidFill>
                  <a:schemeClr val="bg1"/>
                </a:solidFill>
                <a:latin typeface="Century Schoolbook" panose="02040604050505020304" pitchFamily="18" charset="0"/>
              </a:rPr>
              <a:t>What do you call someone who attended WCC? </a:t>
            </a:r>
            <a:r>
              <a:rPr lang="en-US" sz="2400" b="1" i="0" dirty="0">
                <a:solidFill>
                  <a:schemeClr val="bg1"/>
                </a:solidFill>
                <a:latin typeface="Arial" panose="020B0604020202020204" pitchFamily="34" charset="0"/>
                <a:cs typeface="Arial" panose="020B0604020202020204" pitchFamily="34" charset="0"/>
              </a:rPr>
              <a:t>Employed.</a:t>
            </a:r>
            <a:r>
              <a:rPr lang="en-US" sz="2400" b="1" i="0" baseline="30000" dirty="0">
                <a:solidFill>
                  <a:schemeClr val="bg1"/>
                </a:solidFill>
                <a:latin typeface="Arial" panose="020B0604020202020204" pitchFamily="34" charset="0"/>
                <a:cs typeface="Arial" panose="020B0604020202020204" pitchFamily="34" charset="0"/>
              </a:rPr>
              <a:t>©</a:t>
            </a:r>
          </a:p>
        </p:txBody>
      </p:sp>
      <p:sp>
        <p:nvSpPr>
          <p:cNvPr id="6" name="Title Placeholder 1">
            <a:extLst>
              <a:ext uri="{FF2B5EF4-FFF2-40B4-BE49-F238E27FC236}">
                <a16:creationId xmlns:a16="http://schemas.microsoft.com/office/drawing/2014/main" id="{3208803B-B2E0-1D80-27A6-646624C472FE}"/>
              </a:ext>
            </a:extLst>
          </p:cNvPr>
          <p:cNvSpPr>
            <a:spLocks noGrp="1"/>
          </p:cNvSpPr>
          <p:nvPr>
            <p:ph type="title" hasCustomPrompt="1"/>
          </p:nvPr>
        </p:nvSpPr>
        <p:spPr>
          <a:xfrm>
            <a:off x="717177" y="129096"/>
            <a:ext cx="10515600" cy="598396"/>
          </a:xfrm>
          <a:prstGeom prst="rect">
            <a:avLst/>
          </a:prstGeom>
        </p:spPr>
        <p:txBody>
          <a:bodyPr vert="horz" lIns="91440" tIns="45720" rIns="91440" bIns="45720" rtlCol="0" anchor="ctr">
            <a:normAutofit/>
          </a:bodyPr>
          <a:lstStyle>
            <a:lvl1pPr>
              <a:defRPr sz="2400" b="1" i="0">
                <a:solidFill>
                  <a:schemeClr val="bg1"/>
                </a:solidFill>
                <a:latin typeface="Arial" panose="020B0604020202020204" pitchFamily="34" charset="0"/>
                <a:cs typeface="Arial" panose="020B0604020202020204" pitchFamily="34" charset="0"/>
              </a:defRPr>
            </a:lvl1pPr>
          </a:lstStyle>
          <a:p>
            <a:r>
              <a:rPr lang="en-US" dirty="0"/>
              <a:t>Slide title here</a:t>
            </a:r>
          </a:p>
        </p:txBody>
      </p:sp>
      <p:sp>
        <p:nvSpPr>
          <p:cNvPr id="9" name="Text Placeholder 2">
            <a:extLst>
              <a:ext uri="{FF2B5EF4-FFF2-40B4-BE49-F238E27FC236}">
                <a16:creationId xmlns:a16="http://schemas.microsoft.com/office/drawing/2014/main" id="{7F3C8A47-69B0-4589-2E7C-2AB96A6BD7FB}"/>
              </a:ext>
            </a:extLst>
          </p:cNvPr>
          <p:cNvSpPr>
            <a:spLocks noGrp="1"/>
          </p:cNvSpPr>
          <p:nvPr>
            <p:ph type="body" idx="1"/>
          </p:nvPr>
        </p:nvSpPr>
        <p:spPr>
          <a:xfrm>
            <a:off x="839788" y="1681163"/>
            <a:ext cx="5157787" cy="823912"/>
          </a:xfrm>
        </p:spPr>
        <p:txBody>
          <a:bodyPr/>
          <a:lstStyle>
            <a:lvl1pPr marL="0" indent="0">
              <a:buFontTx/>
              <a:buNone/>
              <a:defRPr>
                <a:latin typeface="Arial" panose="020B0604020202020204" pitchFamily="34" charset="0"/>
                <a:cs typeface="Arial" panose="020B0604020202020204" pitchFamily="34" charset="0"/>
              </a:defRPr>
            </a:lvl1pPr>
          </a:lstStyle>
          <a:p>
            <a:endParaRPr lang="en-US" dirty="0"/>
          </a:p>
        </p:txBody>
      </p:sp>
      <p:sp>
        <p:nvSpPr>
          <p:cNvPr id="12" name="Content Placeholder 3">
            <a:extLst>
              <a:ext uri="{FF2B5EF4-FFF2-40B4-BE49-F238E27FC236}">
                <a16:creationId xmlns:a16="http://schemas.microsoft.com/office/drawing/2014/main" id="{25B661AB-18D6-7693-AC0A-DC3287AB5B39}"/>
              </a:ext>
            </a:extLst>
          </p:cNvPr>
          <p:cNvSpPr>
            <a:spLocks noGrp="1"/>
          </p:cNvSpPr>
          <p:nvPr>
            <p:ph sz="half" idx="2"/>
          </p:nvPr>
        </p:nvSpPr>
        <p:spPr>
          <a:xfrm>
            <a:off x="839788" y="2505075"/>
            <a:ext cx="5157787" cy="3684588"/>
          </a:xfr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3" name="Text Placeholder 4">
            <a:extLst>
              <a:ext uri="{FF2B5EF4-FFF2-40B4-BE49-F238E27FC236}">
                <a16:creationId xmlns:a16="http://schemas.microsoft.com/office/drawing/2014/main" id="{0012C295-DD73-6C51-94F2-4CA8788C181E}"/>
              </a:ext>
            </a:extLst>
          </p:cNvPr>
          <p:cNvSpPr>
            <a:spLocks noGrp="1"/>
          </p:cNvSpPr>
          <p:nvPr>
            <p:ph type="body" sz="quarter" idx="3"/>
          </p:nvPr>
        </p:nvSpPr>
        <p:spPr>
          <a:xfrm>
            <a:off x="6172200" y="1681163"/>
            <a:ext cx="5183188" cy="823912"/>
          </a:xfrm>
        </p:spPr>
        <p:txBody>
          <a:bodyPr/>
          <a:lstStyle>
            <a:lvl1pPr marL="0" indent="0">
              <a:buFontTx/>
              <a:buNone/>
              <a:defRPr>
                <a:latin typeface="Arial" panose="020B0604020202020204" pitchFamily="34" charset="0"/>
                <a:cs typeface="Arial" panose="020B0604020202020204" pitchFamily="34" charset="0"/>
              </a:defRPr>
            </a:lvl1pPr>
          </a:lstStyle>
          <a:p>
            <a:endParaRPr lang="en-US" dirty="0"/>
          </a:p>
        </p:txBody>
      </p:sp>
      <p:sp>
        <p:nvSpPr>
          <p:cNvPr id="14" name="Content Placeholder 5">
            <a:extLst>
              <a:ext uri="{FF2B5EF4-FFF2-40B4-BE49-F238E27FC236}">
                <a16:creationId xmlns:a16="http://schemas.microsoft.com/office/drawing/2014/main" id="{E207BA7E-9F47-3DC0-8373-6C48FFB90C31}"/>
              </a:ext>
            </a:extLst>
          </p:cNvPr>
          <p:cNvSpPr>
            <a:spLocks noGrp="1"/>
          </p:cNvSpPr>
          <p:nvPr>
            <p:ph sz="quarter" idx="4"/>
          </p:nvPr>
        </p:nvSpPr>
        <p:spPr>
          <a:xfrm>
            <a:off x="6172200" y="2505075"/>
            <a:ext cx="5183188" cy="3684588"/>
          </a:xfrm>
        </p:spPr>
        <p:txBody>
          <a:bodyPr/>
          <a:lstStyle>
            <a:lvl1pPr>
              <a:defRPr>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42156649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4" name="Picture 3" descr="A close-up of a blue and white background&#10;&#10;Description automatically generated">
            <a:extLst>
              <a:ext uri="{FF2B5EF4-FFF2-40B4-BE49-F238E27FC236}">
                <a16:creationId xmlns:a16="http://schemas.microsoft.com/office/drawing/2014/main" id="{AF4432D3-94D4-6A7A-A474-C49240B5B411}"/>
              </a:ext>
            </a:extLst>
          </p:cNvPr>
          <p:cNvPicPr>
            <a:picLocks noChangeAspect="1"/>
          </p:cNvPicPr>
          <p:nvPr userDrawn="1"/>
        </p:nvPicPr>
        <p:blipFill>
          <a:blip r:embed="rId2"/>
          <a:stretch>
            <a:fillRect/>
          </a:stretch>
        </p:blipFill>
        <p:spPr>
          <a:xfrm>
            <a:off x="-1" y="10682"/>
            <a:ext cx="12192001" cy="6847318"/>
          </a:xfrm>
          <a:prstGeom prst="rect">
            <a:avLst/>
          </a:prstGeom>
        </p:spPr>
      </p:pic>
      <p:pic>
        <p:nvPicPr>
          <p:cNvPr id="8" name="Picture 7" descr="A black and white logo&#10;&#10;Description automatically generated">
            <a:extLst>
              <a:ext uri="{FF2B5EF4-FFF2-40B4-BE49-F238E27FC236}">
                <a16:creationId xmlns:a16="http://schemas.microsoft.com/office/drawing/2014/main" id="{7F49D69B-F0A4-7470-53ED-1BB6CDF8EB4A}"/>
              </a:ext>
            </a:extLst>
          </p:cNvPr>
          <p:cNvPicPr>
            <a:picLocks noChangeAspect="1"/>
          </p:cNvPicPr>
          <p:nvPr userDrawn="1"/>
        </p:nvPicPr>
        <p:blipFill>
          <a:blip r:embed="rId3"/>
          <a:stretch>
            <a:fillRect/>
          </a:stretch>
        </p:blipFill>
        <p:spPr>
          <a:xfrm>
            <a:off x="801967" y="6141281"/>
            <a:ext cx="2284133" cy="528463"/>
          </a:xfrm>
          <a:prstGeom prst="rect">
            <a:avLst/>
          </a:prstGeom>
        </p:spPr>
      </p:pic>
      <p:cxnSp>
        <p:nvCxnSpPr>
          <p:cNvPr id="10" name="Straight Connector 9">
            <a:extLst>
              <a:ext uri="{FF2B5EF4-FFF2-40B4-BE49-F238E27FC236}">
                <a16:creationId xmlns:a16="http://schemas.microsoft.com/office/drawing/2014/main" id="{2F8F8DA2-DB16-CFD9-577A-F01A1A1BA59C}"/>
              </a:ext>
            </a:extLst>
          </p:cNvPr>
          <p:cNvCxnSpPr/>
          <p:nvPr userDrawn="1"/>
        </p:nvCxnSpPr>
        <p:spPr>
          <a:xfrm>
            <a:off x="3307976" y="6246158"/>
            <a:ext cx="0" cy="41013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ADAA372-F084-B772-9A9D-0DA52A659F49}"/>
              </a:ext>
            </a:extLst>
          </p:cNvPr>
          <p:cNvSpPr txBox="1"/>
          <p:nvPr userDrawn="1"/>
        </p:nvSpPr>
        <p:spPr>
          <a:xfrm>
            <a:off x="3388650" y="6205812"/>
            <a:ext cx="8532158" cy="461665"/>
          </a:xfrm>
          <a:prstGeom prst="rect">
            <a:avLst/>
          </a:prstGeom>
          <a:noFill/>
        </p:spPr>
        <p:txBody>
          <a:bodyPr wrap="square" rtlCol="0">
            <a:spAutoFit/>
          </a:bodyPr>
          <a:lstStyle/>
          <a:p>
            <a:r>
              <a:rPr lang="en-US" sz="2400" b="0" i="1" dirty="0">
                <a:solidFill>
                  <a:schemeClr val="bg1"/>
                </a:solidFill>
                <a:latin typeface="Century Schoolbook" panose="02040604050505020304" pitchFamily="18" charset="0"/>
              </a:rPr>
              <a:t>What do you call someone who attended WCC? </a:t>
            </a:r>
            <a:r>
              <a:rPr lang="en-US" sz="2400" b="1" i="0" dirty="0">
                <a:solidFill>
                  <a:schemeClr val="bg1"/>
                </a:solidFill>
                <a:latin typeface="Arial" panose="020B0604020202020204" pitchFamily="34" charset="0"/>
                <a:cs typeface="Arial" panose="020B0604020202020204" pitchFamily="34" charset="0"/>
              </a:rPr>
              <a:t>Employed.</a:t>
            </a:r>
            <a:r>
              <a:rPr lang="en-US" sz="2400" b="1" i="0" baseline="30000" dirty="0">
                <a:solidFill>
                  <a:schemeClr val="bg1"/>
                </a:solidFill>
                <a:latin typeface="Arial" panose="020B0604020202020204" pitchFamily="34" charset="0"/>
                <a:cs typeface="Arial" panose="020B0604020202020204" pitchFamily="34" charset="0"/>
              </a:rPr>
              <a:t>©</a:t>
            </a:r>
          </a:p>
        </p:txBody>
      </p:sp>
      <p:sp>
        <p:nvSpPr>
          <p:cNvPr id="6" name="Title Placeholder 1">
            <a:extLst>
              <a:ext uri="{FF2B5EF4-FFF2-40B4-BE49-F238E27FC236}">
                <a16:creationId xmlns:a16="http://schemas.microsoft.com/office/drawing/2014/main" id="{3208803B-B2E0-1D80-27A6-646624C472FE}"/>
              </a:ext>
            </a:extLst>
          </p:cNvPr>
          <p:cNvSpPr>
            <a:spLocks noGrp="1"/>
          </p:cNvSpPr>
          <p:nvPr>
            <p:ph type="title" hasCustomPrompt="1"/>
          </p:nvPr>
        </p:nvSpPr>
        <p:spPr>
          <a:xfrm>
            <a:off x="717177" y="129096"/>
            <a:ext cx="10515600" cy="598396"/>
          </a:xfrm>
          <a:prstGeom prst="rect">
            <a:avLst/>
          </a:prstGeom>
        </p:spPr>
        <p:txBody>
          <a:bodyPr vert="horz" lIns="91440" tIns="45720" rIns="91440" bIns="45720" rtlCol="0" anchor="ctr">
            <a:normAutofit/>
          </a:bodyPr>
          <a:lstStyle>
            <a:lvl1pPr>
              <a:defRPr sz="2400" b="1" i="0">
                <a:solidFill>
                  <a:schemeClr val="bg1"/>
                </a:solidFill>
                <a:latin typeface="Arial" panose="020B0604020202020204" pitchFamily="34" charset="0"/>
                <a:cs typeface="Arial" panose="020B0604020202020204" pitchFamily="34" charset="0"/>
              </a:defRPr>
            </a:lvl1pPr>
          </a:lstStyle>
          <a:p>
            <a:r>
              <a:rPr lang="en-US" dirty="0"/>
              <a:t>Slide title here</a:t>
            </a:r>
          </a:p>
        </p:txBody>
      </p:sp>
      <p:sp>
        <p:nvSpPr>
          <p:cNvPr id="16" name="Content Placeholder 2">
            <a:extLst>
              <a:ext uri="{FF2B5EF4-FFF2-40B4-BE49-F238E27FC236}">
                <a16:creationId xmlns:a16="http://schemas.microsoft.com/office/drawing/2014/main" id="{CCF22225-E83F-4FFE-05EB-1761814F8B04}"/>
              </a:ext>
            </a:extLst>
          </p:cNvPr>
          <p:cNvSpPr>
            <a:spLocks noGrp="1"/>
          </p:cNvSpPr>
          <p:nvPr>
            <p:ph idx="1"/>
          </p:nvPr>
        </p:nvSpPr>
        <p:spPr>
          <a:xfrm>
            <a:off x="5183188" y="987425"/>
            <a:ext cx="6172200" cy="4873625"/>
          </a:xfrm>
        </p:spPr>
        <p:txBody>
          <a:bodyPr/>
          <a:lstStyle>
            <a:lvl1pPr marL="0" indent="0">
              <a:buFontTx/>
              <a:buNone/>
              <a:defRPr>
                <a:latin typeface="Arial" panose="020B0604020202020204" pitchFamily="34" charset="0"/>
                <a:cs typeface="Arial" panose="020B0604020202020204" pitchFamily="34" charset="0"/>
              </a:defRPr>
            </a:lvl1pPr>
          </a:lstStyle>
          <a:p>
            <a:endParaRPr lang="en-US" dirty="0"/>
          </a:p>
        </p:txBody>
      </p:sp>
      <p:sp>
        <p:nvSpPr>
          <p:cNvPr id="17" name="Text Placeholder 3">
            <a:extLst>
              <a:ext uri="{FF2B5EF4-FFF2-40B4-BE49-F238E27FC236}">
                <a16:creationId xmlns:a16="http://schemas.microsoft.com/office/drawing/2014/main" id="{F3DC1B45-C31E-7322-BFB0-97240BB39CB9}"/>
              </a:ext>
            </a:extLst>
          </p:cNvPr>
          <p:cNvSpPr>
            <a:spLocks noGrp="1"/>
          </p:cNvSpPr>
          <p:nvPr>
            <p:ph type="body" sz="half" idx="2"/>
          </p:nvPr>
        </p:nvSpPr>
        <p:spPr>
          <a:xfrm>
            <a:off x="839788" y="2057400"/>
            <a:ext cx="3932237" cy="3811588"/>
          </a:xfrm>
        </p:spPr>
        <p:txBody>
          <a:bodyPr/>
          <a:lstStyle>
            <a:lvl1pPr marL="0" indent="0">
              <a:buFontTx/>
              <a:buNone/>
              <a:defRPr>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13256864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with Caption">
    <p:spTree>
      <p:nvGrpSpPr>
        <p:cNvPr id="1" name=""/>
        <p:cNvGrpSpPr/>
        <p:nvPr/>
      </p:nvGrpSpPr>
      <p:grpSpPr>
        <a:xfrm>
          <a:off x="0" y="0"/>
          <a:ext cx="0" cy="0"/>
          <a:chOff x="0" y="0"/>
          <a:chExt cx="0" cy="0"/>
        </a:xfrm>
      </p:grpSpPr>
      <p:pic>
        <p:nvPicPr>
          <p:cNvPr id="4" name="Picture 3" descr="A close-up of a blue and white background&#10;&#10;Description automatically generated">
            <a:extLst>
              <a:ext uri="{FF2B5EF4-FFF2-40B4-BE49-F238E27FC236}">
                <a16:creationId xmlns:a16="http://schemas.microsoft.com/office/drawing/2014/main" id="{AF4432D3-94D4-6A7A-A474-C49240B5B411}"/>
              </a:ext>
            </a:extLst>
          </p:cNvPr>
          <p:cNvPicPr>
            <a:picLocks noChangeAspect="1"/>
          </p:cNvPicPr>
          <p:nvPr userDrawn="1"/>
        </p:nvPicPr>
        <p:blipFill>
          <a:blip r:embed="rId2"/>
          <a:stretch>
            <a:fillRect/>
          </a:stretch>
        </p:blipFill>
        <p:spPr>
          <a:xfrm>
            <a:off x="-1" y="10682"/>
            <a:ext cx="12192001" cy="6847318"/>
          </a:xfrm>
          <a:prstGeom prst="rect">
            <a:avLst/>
          </a:prstGeom>
        </p:spPr>
      </p:pic>
      <p:pic>
        <p:nvPicPr>
          <p:cNvPr id="8" name="Picture 7" descr="A black and white logo&#10;&#10;Description automatically generated">
            <a:extLst>
              <a:ext uri="{FF2B5EF4-FFF2-40B4-BE49-F238E27FC236}">
                <a16:creationId xmlns:a16="http://schemas.microsoft.com/office/drawing/2014/main" id="{7F49D69B-F0A4-7470-53ED-1BB6CDF8EB4A}"/>
              </a:ext>
            </a:extLst>
          </p:cNvPr>
          <p:cNvPicPr>
            <a:picLocks noChangeAspect="1"/>
          </p:cNvPicPr>
          <p:nvPr userDrawn="1"/>
        </p:nvPicPr>
        <p:blipFill>
          <a:blip r:embed="rId3"/>
          <a:stretch>
            <a:fillRect/>
          </a:stretch>
        </p:blipFill>
        <p:spPr>
          <a:xfrm>
            <a:off x="801967" y="6141281"/>
            <a:ext cx="2284133" cy="528463"/>
          </a:xfrm>
          <a:prstGeom prst="rect">
            <a:avLst/>
          </a:prstGeom>
        </p:spPr>
      </p:pic>
      <p:cxnSp>
        <p:nvCxnSpPr>
          <p:cNvPr id="10" name="Straight Connector 9">
            <a:extLst>
              <a:ext uri="{FF2B5EF4-FFF2-40B4-BE49-F238E27FC236}">
                <a16:creationId xmlns:a16="http://schemas.microsoft.com/office/drawing/2014/main" id="{2F8F8DA2-DB16-CFD9-577A-F01A1A1BA59C}"/>
              </a:ext>
            </a:extLst>
          </p:cNvPr>
          <p:cNvCxnSpPr/>
          <p:nvPr userDrawn="1"/>
        </p:nvCxnSpPr>
        <p:spPr>
          <a:xfrm>
            <a:off x="3307976" y="6246158"/>
            <a:ext cx="0" cy="41013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ADAA372-F084-B772-9A9D-0DA52A659F49}"/>
              </a:ext>
            </a:extLst>
          </p:cNvPr>
          <p:cNvSpPr txBox="1"/>
          <p:nvPr userDrawn="1"/>
        </p:nvSpPr>
        <p:spPr>
          <a:xfrm>
            <a:off x="3388650" y="6205812"/>
            <a:ext cx="8532158" cy="461665"/>
          </a:xfrm>
          <a:prstGeom prst="rect">
            <a:avLst/>
          </a:prstGeom>
          <a:noFill/>
        </p:spPr>
        <p:txBody>
          <a:bodyPr wrap="square" rtlCol="0">
            <a:spAutoFit/>
          </a:bodyPr>
          <a:lstStyle/>
          <a:p>
            <a:r>
              <a:rPr lang="en-US" sz="2400" b="0" i="1" dirty="0">
                <a:solidFill>
                  <a:schemeClr val="bg1"/>
                </a:solidFill>
                <a:latin typeface="Century Schoolbook" panose="02040604050505020304" pitchFamily="18" charset="0"/>
              </a:rPr>
              <a:t>What do you call someone who attended WCC? </a:t>
            </a:r>
            <a:r>
              <a:rPr lang="en-US" sz="2400" b="1" i="0" dirty="0">
                <a:solidFill>
                  <a:schemeClr val="bg1"/>
                </a:solidFill>
                <a:latin typeface="Arial" panose="020B0604020202020204" pitchFamily="34" charset="0"/>
                <a:cs typeface="Arial" panose="020B0604020202020204" pitchFamily="34" charset="0"/>
              </a:rPr>
              <a:t>Employed.</a:t>
            </a:r>
            <a:r>
              <a:rPr lang="en-US" sz="2400" b="1" i="0" baseline="30000" dirty="0">
                <a:solidFill>
                  <a:schemeClr val="bg1"/>
                </a:solidFill>
                <a:latin typeface="Arial" panose="020B0604020202020204" pitchFamily="34" charset="0"/>
                <a:cs typeface="Arial" panose="020B0604020202020204" pitchFamily="34" charset="0"/>
              </a:rPr>
              <a:t>©</a:t>
            </a:r>
          </a:p>
        </p:txBody>
      </p:sp>
      <p:sp>
        <p:nvSpPr>
          <p:cNvPr id="6" name="Title Placeholder 1">
            <a:extLst>
              <a:ext uri="{FF2B5EF4-FFF2-40B4-BE49-F238E27FC236}">
                <a16:creationId xmlns:a16="http://schemas.microsoft.com/office/drawing/2014/main" id="{3208803B-B2E0-1D80-27A6-646624C472FE}"/>
              </a:ext>
            </a:extLst>
          </p:cNvPr>
          <p:cNvSpPr>
            <a:spLocks noGrp="1"/>
          </p:cNvSpPr>
          <p:nvPr>
            <p:ph type="title" hasCustomPrompt="1"/>
          </p:nvPr>
        </p:nvSpPr>
        <p:spPr>
          <a:xfrm>
            <a:off x="717177" y="129096"/>
            <a:ext cx="10515600" cy="598396"/>
          </a:xfrm>
          <a:prstGeom prst="rect">
            <a:avLst/>
          </a:prstGeom>
        </p:spPr>
        <p:txBody>
          <a:bodyPr vert="horz" lIns="91440" tIns="45720" rIns="91440" bIns="45720" rtlCol="0" anchor="ctr">
            <a:normAutofit/>
          </a:bodyPr>
          <a:lstStyle>
            <a:lvl1pPr>
              <a:defRPr sz="2400" b="1" i="0">
                <a:solidFill>
                  <a:schemeClr val="bg1"/>
                </a:solidFill>
                <a:latin typeface="Arial" panose="020B0604020202020204" pitchFamily="34" charset="0"/>
                <a:cs typeface="Arial" panose="020B0604020202020204" pitchFamily="34" charset="0"/>
              </a:defRPr>
            </a:lvl1pPr>
          </a:lstStyle>
          <a:p>
            <a:r>
              <a:rPr lang="en-US" dirty="0"/>
              <a:t>Slide title here</a:t>
            </a:r>
          </a:p>
        </p:txBody>
      </p:sp>
      <p:sp>
        <p:nvSpPr>
          <p:cNvPr id="2" name="Picture Placeholder 2">
            <a:extLst>
              <a:ext uri="{FF2B5EF4-FFF2-40B4-BE49-F238E27FC236}">
                <a16:creationId xmlns:a16="http://schemas.microsoft.com/office/drawing/2014/main" id="{E8EECF15-7344-CB65-0A8A-F8AF46766546}"/>
              </a:ext>
            </a:extLst>
          </p:cNvPr>
          <p:cNvSpPr>
            <a:spLocks noGrp="1"/>
          </p:cNvSpPr>
          <p:nvPr>
            <p:ph type="pic" idx="1"/>
          </p:nvPr>
        </p:nvSpPr>
        <p:spPr>
          <a:xfrm>
            <a:off x="5180012" y="995363"/>
            <a:ext cx="6172200" cy="4873625"/>
          </a:xfrm>
        </p:spPr>
      </p:sp>
      <p:sp>
        <p:nvSpPr>
          <p:cNvPr id="3" name="Text Placeholder 3">
            <a:extLst>
              <a:ext uri="{FF2B5EF4-FFF2-40B4-BE49-F238E27FC236}">
                <a16:creationId xmlns:a16="http://schemas.microsoft.com/office/drawing/2014/main" id="{14AA3C13-583F-ABC3-D629-873611EF7FF9}"/>
              </a:ext>
            </a:extLst>
          </p:cNvPr>
          <p:cNvSpPr>
            <a:spLocks noGrp="1"/>
          </p:cNvSpPr>
          <p:nvPr>
            <p:ph type="body" sz="half" idx="2"/>
          </p:nvPr>
        </p:nvSpPr>
        <p:spPr>
          <a:xfrm>
            <a:off x="839788" y="2057400"/>
            <a:ext cx="3932237" cy="3811588"/>
          </a:xfrm>
        </p:spPr>
        <p:txBody>
          <a:bodyPr/>
          <a:lstStyle>
            <a:lvl1pPr marL="0" indent="0">
              <a:buFontTx/>
              <a:buNone/>
              <a:defRPr>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10973848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5B876D-A959-8C44-BD43-BAF8A79689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00E259-3D93-0845-978A-D0C9E2635C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93CA7-6F2F-F141-B92D-C7AE625A70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B27AC-7E12-EA46-B443-C278C7A67D8D}" type="datetimeFigureOut">
              <a:rPr lang="en-US" smtClean="0"/>
              <a:t>9/29/23</a:t>
            </a:fld>
            <a:endParaRPr lang="en-US"/>
          </a:p>
        </p:txBody>
      </p:sp>
      <p:sp>
        <p:nvSpPr>
          <p:cNvPr id="5" name="Footer Placeholder 4">
            <a:extLst>
              <a:ext uri="{FF2B5EF4-FFF2-40B4-BE49-F238E27FC236}">
                <a16:creationId xmlns:a16="http://schemas.microsoft.com/office/drawing/2014/main" id="{AA8848E2-37FC-8C40-A5B0-C3A5F3132C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D6FD66-6562-8A45-8A53-0C7647EC7E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8550A-697C-B84E-9BBC-AB4B8C743502}" type="slidenum">
              <a:rPr lang="en-US" smtClean="0"/>
              <a:t>‹#›</a:t>
            </a:fld>
            <a:endParaRPr lang="en-US"/>
          </a:p>
        </p:txBody>
      </p:sp>
    </p:spTree>
    <p:extLst>
      <p:ext uri="{BB962C8B-B14F-4D97-AF65-F5344CB8AC3E}">
        <p14:creationId xmlns:p14="http://schemas.microsoft.com/office/powerpoint/2010/main" val="2952926829"/>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2" r:id="rId3"/>
    <p:sldLayoutId id="2147483666" r:id="rId4"/>
    <p:sldLayoutId id="2147483667" r:id="rId5"/>
    <p:sldLayoutId id="2147483668" r:id="rId6"/>
    <p:sldLayoutId id="2147483669"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C78A6-0C0D-474B-9F3D-EE13A734BCA9}"/>
              </a:ext>
            </a:extLst>
          </p:cNvPr>
          <p:cNvSpPr>
            <a:spLocks noGrp="1"/>
          </p:cNvSpPr>
          <p:nvPr>
            <p:ph type="ctrTitle" idx="4294967295"/>
          </p:nvPr>
        </p:nvSpPr>
        <p:spPr>
          <a:xfrm>
            <a:off x="1123201" y="2290763"/>
            <a:ext cx="9367200" cy="1354137"/>
          </a:xfrm>
        </p:spPr>
        <p:txBody>
          <a:bodyPr>
            <a:normAutofit/>
          </a:bodyPr>
          <a:lstStyle/>
          <a:p>
            <a:r>
              <a:rPr lang="en-US" sz="6000" i="1" dirty="0">
                <a:solidFill>
                  <a:schemeClr val="bg1"/>
                </a:solidFill>
                <a:latin typeface="Century Schoolbook" panose="02040604050505020304" pitchFamily="18" charset="0"/>
                <a:cs typeface="Arial" panose="020B0604020202020204" pitchFamily="34" charset="0"/>
              </a:rPr>
              <a:t>Title Slide Headline</a:t>
            </a:r>
          </a:p>
        </p:txBody>
      </p:sp>
      <p:sp>
        <p:nvSpPr>
          <p:cNvPr id="3" name="Title 1">
            <a:extLst>
              <a:ext uri="{FF2B5EF4-FFF2-40B4-BE49-F238E27FC236}">
                <a16:creationId xmlns:a16="http://schemas.microsoft.com/office/drawing/2014/main" id="{1F1A8B25-56E0-284D-83A2-ACBC718CC831}"/>
              </a:ext>
            </a:extLst>
          </p:cNvPr>
          <p:cNvSpPr txBox="1">
            <a:spLocks/>
          </p:cNvSpPr>
          <p:nvPr/>
        </p:nvSpPr>
        <p:spPr>
          <a:xfrm>
            <a:off x="1123201" y="3747114"/>
            <a:ext cx="8208000" cy="7705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latin typeface="Arial" panose="020B0604020202020204" pitchFamily="34" charset="0"/>
                <a:cs typeface="Arial" panose="020B0604020202020204" pitchFamily="34" charset="0"/>
              </a:rPr>
              <a:t>Subhead goes here</a:t>
            </a:r>
          </a:p>
        </p:txBody>
      </p:sp>
    </p:spTree>
    <p:extLst>
      <p:ext uri="{BB962C8B-B14F-4D97-AF65-F5344CB8AC3E}">
        <p14:creationId xmlns:p14="http://schemas.microsoft.com/office/powerpoint/2010/main" val="242633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EB4E28-FBA4-8951-8643-DE7555170673}"/>
              </a:ext>
            </a:extLst>
          </p:cNvPr>
          <p:cNvSpPr txBox="1"/>
          <p:nvPr/>
        </p:nvSpPr>
        <p:spPr>
          <a:xfrm>
            <a:off x="800100" y="2337776"/>
            <a:ext cx="9359100" cy="830997"/>
          </a:xfrm>
          <a:prstGeom prst="rect">
            <a:avLst/>
          </a:prstGeom>
          <a:noFill/>
        </p:spPr>
        <p:txBody>
          <a:bodyPr wrap="square" rtlCol="0">
            <a:spAutoFit/>
          </a:bodyPr>
          <a:lstStyle/>
          <a:p>
            <a:pPr algn="l"/>
            <a:r>
              <a:rPr lang="en-US" sz="4800" b="1" i="0" dirty="0">
                <a:latin typeface="Arial" panose="020B0604020202020204" pitchFamily="34" charset="0"/>
                <a:cs typeface="Arial" panose="020B0604020202020204" pitchFamily="34" charset="0"/>
              </a:rPr>
              <a:t>Section title here</a:t>
            </a:r>
            <a:endParaRPr lang="en-US" sz="1800" b="0" i="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950F956-949F-FDAE-7C4F-88F83F8D6005}"/>
              </a:ext>
            </a:extLst>
          </p:cNvPr>
          <p:cNvSpPr txBox="1"/>
          <p:nvPr/>
        </p:nvSpPr>
        <p:spPr>
          <a:xfrm>
            <a:off x="801300" y="3273729"/>
            <a:ext cx="9359100" cy="461665"/>
          </a:xfrm>
          <a:prstGeom prst="rect">
            <a:avLst/>
          </a:prstGeom>
          <a:noFill/>
        </p:spPr>
        <p:txBody>
          <a:bodyPr wrap="square" rtlCol="0">
            <a:spAutoFit/>
          </a:bodyPr>
          <a:lstStyle/>
          <a:p>
            <a:pPr algn="l"/>
            <a:r>
              <a:rPr lang="en-US" sz="2400" i="0" dirty="0">
                <a:latin typeface="Arial" panose="020B0604020202020204" pitchFamily="34" charset="0"/>
                <a:cs typeface="Arial" panose="020B0604020202020204" pitchFamily="34" charset="0"/>
              </a:rPr>
              <a:t>Subtitle here</a:t>
            </a:r>
          </a:p>
        </p:txBody>
      </p:sp>
    </p:spTree>
    <p:extLst>
      <p:ext uri="{BB962C8B-B14F-4D97-AF65-F5344CB8AC3E}">
        <p14:creationId xmlns:p14="http://schemas.microsoft.com/office/powerpoint/2010/main" val="2663809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54824F-ADFC-3B21-0559-C8FB9A39CC33}"/>
              </a:ext>
            </a:extLst>
          </p:cNvPr>
          <p:cNvSpPr txBox="1"/>
          <p:nvPr/>
        </p:nvSpPr>
        <p:spPr>
          <a:xfrm>
            <a:off x="800100" y="1250576"/>
            <a:ext cx="4464423" cy="1292662"/>
          </a:xfrm>
          <a:prstGeom prst="rect">
            <a:avLst/>
          </a:prstGeom>
          <a:noFill/>
        </p:spPr>
        <p:txBody>
          <a:bodyPr wrap="square" rtlCol="0">
            <a:spAutoFit/>
          </a:bodyPr>
          <a:lstStyle/>
          <a:p>
            <a:pPr algn="l"/>
            <a:r>
              <a:rPr lang="en-US" sz="2400" b="1" i="0" dirty="0">
                <a:latin typeface="Arial" panose="020B0604020202020204" pitchFamily="34" charset="0"/>
                <a:cs typeface="Arial" panose="020B0604020202020204" pitchFamily="34" charset="0"/>
              </a:rPr>
              <a:t>Topic Header Here</a:t>
            </a:r>
          </a:p>
          <a:p>
            <a:pPr marL="630238" indent="-341313" algn="l">
              <a:buFont typeface="Arial" panose="020B0604020202020204" pitchFamily="34" charset="0"/>
              <a:buChar char="•"/>
              <a:tabLst/>
            </a:pPr>
            <a:r>
              <a:rPr lang="en-US" sz="1800" b="0" i="0" dirty="0">
                <a:latin typeface="Arial" panose="020B0604020202020204" pitchFamily="34" charset="0"/>
                <a:cs typeface="Arial" panose="020B0604020202020204" pitchFamily="34" charset="0"/>
              </a:rPr>
              <a:t>Item 1</a:t>
            </a:r>
          </a:p>
          <a:p>
            <a:pPr marL="630238" indent="-341313" algn="l">
              <a:buFont typeface="Arial" panose="020B0604020202020204" pitchFamily="34" charset="0"/>
              <a:buChar char="•"/>
              <a:tabLst/>
            </a:pPr>
            <a:r>
              <a:rPr lang="en-US" sz="1800" b="0" i="0" dirty="0">
                <a:latin typeface="Arial" panose="020B0604020202020204" pitchFamily="34" charset="0"/>
                <a:cs typeface="Arial" panose="020B0604020202020204" pitchFamily="34" charset="0"/>
              </a:rPr>
              <a:t>Item 2</a:t>
            </a:r>
          </a:p>
          <a:p>
            <a:pPr marL="630238" indent="-341313" algn="l">
              <a:buFont typeface="Arial" panose="020B0604020202020204" pitchFamily="34" charset="0"/>
              <a:buChar char="•"/>
              <a:tabLst/>
            </a:pPr>
            <a:r>
              <a:rPr lang="en-US" sz="1800" b="0" i="0" dirty="0">
                <a:latin typeface="Arial" panose="020B0604020202020204" pitchFamily="34" charset="0"/>
                <a:cs typeface="Arial" panose="020B0604020202020204" pitchFamily="34" charset="0"/>
              </a:rPr>
              <a:t>Item 3</a:t>
            </a:r>
          </a:p>
        </p:txBody>
      </p:sp>
      <p:sp>
        <p:nvSpPr>
          <p:cNvPr id="6" name="Title Placeholder 1">
            <a:extLst>
              <a:ext uri="{FF2B5EF4-FFF2-40B4-BE49-F238E27FC236}">
                <a16:creationId xmlns:a16="http://schemas.microsoft.com/office/drawing/2014/main" id="{7EA58DB1-9D90-25FE-AFD6-E05464FA5B0C}"/>
              </a:ext>
            </a:extLst>
          </p:cNvPr>
          <p:cNvSpPr>
            <a:spLocks noGrp="1"/>
          </p:cNvSpPr>
          <p:nvPr>
            <p:ph type="title" hasCustomPrompt="1"/>
          </p:nvPr>
        </p:nvSpPr>
        <p:spPr>
          <a:xfrm>
            <a:off x="717177" y="129096"/>
            <a:ext cx="10515600" cy="598396"/>
          </a:xfrm>
          <a:prstGeom prst="rect">
            <a:avLst/>
          </a:prstGeom>
        </p:spPr>
        <p:txBody>
          <a:bodyPr vert="horz" lIns="91440" tIns="45720" rIns="91440" bIns="45720" rtlCol="0" anchor="ctr">
            <a:normAutofit/>
          </a:bodyPr>
          <a:lstStyle>
            <a:lvl1pPr>
              <a:defRPr sz="2400" b="1" i="0">
                <a:solidFill>
                  <a:schemeClr val="bg1"/>
                </a:solidFill>
                <a:latin typeface="Arial" panose="020B0604020202020204" pitchFamily="34" charset="0"/>
                <a:cs typeface="Arial" panose="020B0604020202020204" pitchFamily="34" charset="0"/>
              </a:defRPr>
            </a:lvl1pPr>
          </a:lstStyle>
          <a:p>
            <a:r>
              <a:rPr lang="en-US" dirty="0"/>
              <a:t>Slide title here</a:t>
            </a:r>
          </a:p>
        </p:txBody>
      </p:sp>
    </p:spTree>
    <p:extLst>
      <p:ext uri="{BB962C8B-B14F-4D97-AF65-F5344CB8AC3E}">
        <p14:creationId xmlns:p14="http://schemas.microsoft.com/office/powerpoint/2010/main" val="45646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F010DE-152C-40ED-BD9D-84C5C4931DBF}"/>
              </a:ext>
            </a:extLst>
          </p:cNvPr>
          <p:cNvSpPr>
            <a:spLocks noGrp="1"/>
          </p:cNvSpPr>
          <p:nvPr>
            <p:ph sz="half" idx="1"/>
          </p:nvPr>
        </p:nvSpPr>
        <p:spPr/>
        <p:txBody>
          <a:bodyPr/>
          <a:lstStyle/>
          <a:p>
            <a:endParaRPr lang="en-US" dirty="0"/>
          </a:p>
        </p:txBody>
      </p:sp>
      <p:sp>
        <p:nvSpPr>
          <p:cNvPr id="3" name="Content Placeholder 2">
            <a:extLst>
              <a:ext uri="{FF2B5EF4-FFF2-40B4-BE49-F238E27FC236}">
                <a16:creationId xmlns:a16="http://schemas.microsoft.com/office/drawing/2014/main" id="{79178B45-D1A2-7EC0-83A5-A9444CF79F20}"/>
              </a:ext>
            </a:extLst>
          </p:cNvPr>
          <p:cNvSpPr>
            <a:spLocks noGrp="1"/>
          </p:cNvSpPr>
          <p:nvPr>
            <p:ph sz="half" idx="2"/>
          </p:nvPr>
        </p:nvSpPr>
        <p:spPr/>
        <p:txBody>
          <a:bodyPr/>
          <a:lstStyle/>
          <a:p>
            <a:endParaRPr lang="en-US"/>
          </a:p>
        </p:txBody>
      </p:sp>
      <p:sp>
        <p:nvSpPr>
          <p:cNvPr id="5" name="Title Placeholder 1">
            <a:extLst>
              <a:ext uri="{FF2B5EF4-FFF2-40B4-BE49-F238E27FC236}">
                <a16:creationId xmlns:a16="http://schemas.microsoft.com/office/drawing/2014/main" id="{AACCD86C-02D4-2CBE-CF42-408DBC4FC0FB}"/>
              </a:ext>
            </a:extLst>
          </p:cNvPr>
          <p:cNvSpPr>
            <a:spLocks noGrp="1"/>
          </p:cNvSpPr>
          <p:nvPr>
            <p:ph type="title" hasCustomPrompt="1"/>
          </p:nvPr>
        </p:nvSpPr>
        <p:spPr>
          <a:xfrm>
            <a:off x="717177" y="129096"/>
            <a:ext cx="10515600" cy="598396"/>
          </a:xfrm>
          <a:prstGeom prst="rect">
            <a:avLst/>
          </a:prstGeom>
        </p:spPr>
        <p:txBody>
          <a:bodyPr vert="horz" lIns="91440" tIns="45720" rIns="91440" bIns="45720" rtlCol="0" anchor="ctr">
            <a:normAutofit/>
          </a:bodyPr>
          <a:lstStyle>
            <a:lvl1pPr>
              <a:defRPr sz="2400" b="1" i="0">
                <a:solidFill>
                  <a:schemeClr val="bg1"/>
                </a:solidFill>
                <a:latin typeface="Arial" panose="020B0604020202020204" pitchFamily="34" charset="0"/>
                <a:cs typeface="Arial" panose="020B0604020202020204" pitchFamily="34" charset="0"/>
              </a:defRPr>
            </a:lvl1pPr>
          </a:lstStyle>
          <a:p>
            <a:r>
              <a:rPr lang="en-US" dirty="0"/>
              <a:t>Slide title here</a:t>
            </a:r>
          </a:p>
        </p:txBody>
      </p:sp>
    </p:spTree>
    <p:extLst>
      <p:ext uri="{BB962C8B-B14F-4D97-AF65-F5344CB8AC3E}">
        <p14:creationId xmlns:p14="http://schemas.microsoft.com/office/powerpoint/2010/main" val="3155375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C7D4-385A-888A-1BDB-93FA9C61236D}"/>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35AA6D47-1AC6-D6B5-6194-BD6E4AC4BBDC}"/>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7B90F2C1-2EB6-3635-E513-84F5FC282AF6}"/>
              </a:ext>
            </a:extLst>
          </p:cNvPr>
          <p:cNvSpPr>
            <a:spLocks noGrp="1"/>
          </p:cNvSpPr>
          <p:nvPr>
            <p:ph sz="half" idx="2"/>
          </p:nvPr>
        </p:nvSpPr>
        <p:spPr/>
        <p:txBody>
          <a:bodyPr/>
          <a:lstStyle/>
          <a:p>
            <a:endParaRPr lang="en-US" dirty="0"/>
          </a:p>
        </p:txBody>
      </p:sp>
      <p:sp>
        <p:nvSpPr>
          <p:cNvPr id="5" name="Text Placeholder 4">
            <a:extLst>
              <a:ext uri="{FF2B5EF4-FFF2-40B4-BE49-F238E27FC236}">
                <a16:creationId xmlns:a16="http://schemas.microsoft.com/office/drawing/2014/main" id="{83C6CAC7-B702-40BF-936C-59C9F873238D}"/>
              </a:ext>
            </a:extLst>
          </p:cNvPr>
          <p:cNvSpPr>
            <a:spLocks noGrp="1"/>
          </p:cNvSpPr>
          <p:nvPr>
            <p:ph type="body" sz="quarter" idx="3"/>
          </p:nvPr>
        </p:nvSpPr>
        <p:spPr/>
        <p:txBody>
          <a:bodyPr/>
          <a:lstStyle/>
          <a:p>
            <a:endParaRPr lang="en-US"/>
          </a:p>
        </p:txBody>
      </p:sp>
      <p:sp>
        <p:nvSpPr>
          <p:cNvPr id="6" name="Content Placeholder 5">
            <a:extLst>
              <a:ext uri="{FF2B5EF4-FFF2-40B4-BE49-F238E27FC236}">
                <a16:creationId xmlns:a16="http://schemas.microsoft.com/office/drawing/2014/main" id="{4D79EBC4-CD40-81F7-5245-16E366F77660}"/>
              </a:ext>
            </a:extLst>
          </p:cNvPr>
          <p:cNvSpPr>
            <a:spLocks noGrp="1"/>
          </p:cNvSpPr>
          <p:nvPr>
            <p:ph sz="quarter" idx="4"/>
          </p:nvPr>
        </p:nvSpPr>
        <p:spPr/>
        <p:txBody>
          <a:bodyPr/>
          <a:lstStyle/>
          <a:p>
            <a:endParaRPr lang="en-US"/>
          </a:p>
        </p:txBody>
      </p:sp>
    </p:spTree>
    <p:extLst>
      <p:ext uri="{BB962C8B-B14F-4D97-AF65-F5344CB8AC3E}">
        <p14:creationId xmlns:p14="http://schemas.microsoft.com/office/powerpoint/2010/main" val="149038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A7FCB-D8AC-1BFE-70C9-93E33881988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712C6BE-5F65-001C-82E5-AF29C9F58293}"/>
              </a:ext>
            </a:extLst>
          </p:cNvPr>
          <p:cNvSpPr>
            <a:spLocks noGrp="1"/>
          </p:cNvSpPr>
          <p:nvPr>
            <p:ph idx="1"/>
          </p:nvPr>
        </p:nvSpPr>
        <p:spPr/>
        <p:txBody>
          <a:bodyPr/>
          <a:lstStyle/>
          <a:p>
            <a:endParaRPr lang="en-US"/>
          </a:p>
        </p:txBody>
      </p:sp>
      <p:sp>
        <p:nvSpPr>
          <p:cNvPr id="4" name="Text Placeholder 3">
            <a:extLst>
              <a:ext uri="{FF2B5EF4-FFF2-40B4-BE49-F238E27FC236}">
                <a16:creationId xmlns:a16="http://schemas.microsoft.com/office/drawing/2014/main" id="{8308E3DE-34D1-8039-D8BA-5C70F9CBC210}"/>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42845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2469F-5254-2858-7D54-6BCA77C9CACA}"/>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F19F4ED0-8890-0BF7-F9FD-4D002B1556DC}"/>
              </a:ext>
            </a:extLst>
          </p:cNvPr>
          <p:cNvSpPr>
            <a:spLocks noGrp="1"/>
          </p:cNvSpPr>
          <p:nvPr>
            <p:ph type="pic" idx="1"/>
          </p:nvPr>
        </p:nvSpPr>
        <p:spPr/>
      </p:sp>
      <p:sp>
        <p:nvSpPr>
          <p:cNvPr id="4" name="Text Placeholder 3">
            <a:extLst>
              <a:ext uri="{FF2B5EF4-FFF2-40B4-BE49-F238E27FC236}">
                <a16:creationId xmlns:a16="http://schemas.microsoft.com/office/drawing/2014/main" id="{EB11A597-C876-CB76-B329-5F7E6561E585}"/>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95767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C78A6-0C0D-474B-9F3D-EE13A734BCA9}"/>
              </a:ext>
            </a:extLst>
          </p:cNvPr>
          <p:cNvSpPr>
            <a:spLocks noGrp="1"/>
          </p:cNvSpPr>
          <p:nvPr>
            <p:ph type="ctrTitle" idx="4294967295"/>
          </p:nvPr>
        </p:nvSpPr>
        <p:spPr>
          <a:xfrm>
            <a:off x="1123201" y="2290763"/>
            <a:ext cx="9367200" cy="1354137"/>
          </a:xfrm>
        </p:spPr>
        <p:txBody>
          <a:bodyPr>
            <a:normAutofit/>
          </a:bodyPr>
          <a:lstStyle/>
          <a:p>
            <a:r>
              <a:rPr lang="en-US" sz="6000" i="1" dirty="0">
                <a:solidFill>
                  <a:schemeClr val="bg1"/>
                </a:solidFill>
                <a:latin typeface="Century Schoolbook" panose="02040604050505020304" pitchFamily="18" charset="0"/>
                <a:cs typeface="Arial" panose="020B0604020202020204" pitchFamily="34" charset="0"/>
              </a:rPr>
              <a:t>Thank you</a:t>
            </a:r>
          </a:p>
        </p:txBody>
      </p:sp>
      <p:sp>
        <p:nvSpPr>
          <p:cNvPr id="4" name="TextBox 3">
            <a:extLst>
              <a:ext uri="{FF2B5EF4-FFF2-40B4-BE49-F238E27FC236}">
                <a16:creationId xmlns:a16="http://schemas.microsoft.com/office/drawing/2014/main" id="{70E3E16A-0DAC-D21D-C67E-144397EEF2F1}"/>
              </a:ext>
            </a:extLst>
          </p:cNvPr>
          <p:cNvSpPr txBox="1"/>
          <p:nvPr/>
        </p:nvSpPr>
        <p:spPr>
          <a:xfrm>
            <a:off x="784800" y="3787200"/>
            <a:ext cx="4658400" cy="2554545"/>
          </a:xfrm>
          <a:prstGeom prst="rect">
            <a:avLst/>
          </a:prstGeom>
          <a:noFill/>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Washtenaw Community College does not discriminate on the basis of religion, race, color, national origin, age, sex, height, weight, marital status, disability, veteran status, sexual orientation, gender identity, gender expression, or any other protected status in its programs and activities. The follow-</a:t>
            </a:r>
            <a:r>
              <a:rPr lang="en-US" sz="1000" dirty="0" err="1">
                <a:solidFill>
                  <a:schemeClr val="bg1"/>
                </a:solidFill>
                <a:latin typeface="Arial" panose="020B0604020202020204" pitchFamily="34" charset="0"/>
                <a:cs typeface="Arial" panose="020B0604020202020204" pitchFamily="34" charset="0"/>
              </a:rPr>
              <a:t>ing</a:t>
            </a:r>
            <a:r>
              <a:rPr lang="en-US" sz="1000" dirty="0">
                <a:solidFill>
                  <a:schemeClr val="bg1"/>
                </a:solidFill>
                <a:latin typeface="Arial" panose="020B0604020202020204" pitchFamily="34" charset="0"/>
                <a:cs typeface="Arial" panose="020B0604020202020204" pitchFamily="34" charset="0"/>
              </a:rPr>
              <a:t> office has been designated to handle inquiries regarding non-discrimination policies: Vice President of Student Services, SC 251, 734-973-3536. Facility access inquiries: V.P. of Facilities, Development &amp; Operations, PO 112, 734-677-5322 If you have a disability and require accommodation to participate in this event, contact Learning Support Services at 734-973-3342 to request accommodations at least 72 hours in advance.</a:t>
            </a:r>
          </a:p>
          <a:p>
            <a:endParaRPr lang="en-US" sz="1000" dirty="0">
              <a:solidFill>
                <a:schemeClr val="bg1"/>
              </a:solidFill>
              <a:latin typeface="Arial" panose="020B0604020202020204" pitchFamily="34" charset="0"/>
              <a:cs typeface="Arial" panose="020B0604020202020204" pitchFamily="34" charset="0"/>
            </a:endParaRPr>
          </a:p>
          <a:p>
            <a:r>
              <a:rPr lang="en-US" sz="1000" dirty="0">
                <a:solidFill>
                  <a:schemeClr val="bg1"/>
                </a:solidFill>
                <a:latin typeface="Arial" panose="020B0604020202020204" pitchFamily="34" charset="0"/>
                <a:cs typeface="Arial" panose="020B0604020202020204" pitchFamily="34" charset="0"/>
              </a:rPr>
              <a:t>The Student-Right-to-Know and The Crime Awareness &amp; Campus Security Act of 1990 (also known as the </a:t>
            </a:r>
            <a:r>
              <a:rPr lang="en-US" sz="1000" dirty="0" err="1">
                <a:solidFill>
                  <a:schemeClr val="bg1"/>
                </a:solidFill>
                <a:latin typeface="Arial" panose="020B0604020202020204" pitchFamily="34" charset="0"/>
                <a:cs typeface="Arial" panose="020B0604020202020204" pitchFamily="34" charset="0"/>
              </a:rPr>
              <a:t>Clery</a:t>
            </a:r>
            <a:r>
              <a:rPr lang="en-US" sz="1000" dirty="0">
                <a:solidFill>
                  <a:schemeClr val="bg1"/>
                </a:solidFill>
                <a:latin typeface="Arial" panose="020B0604020202020204" pitchFamily="34" charset="0"/>
                <a:cs typeface="Arial" panose="020B0604020202020204" pitchFamily="34" charset="0"/>
              </a:rPr>
              <a:t> Act) requires institutions to disclose information about graduation rates, crime statistics, and security information to current and prospective students.  Individuals interested in obtaining this type of information should contact the Dean of Students office at 734-973-3328. </a:t>
            </a:r>
          </a:p>
        </p:txBody>
      </p:sp>
    </p:spTree>
    <p:extLst>
      <p:ext uri="{BB962C8B-B14F-4D97-AF65-F5344CB8AC3E}">
        <p14:creationId xmlns:p14="http://schemas.microsoft.com/office/powerpoint/2010/main" val="257818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4F95EC024BC54098AB8901AACCE700" ma:contentTypeVersion="9" ma:contentTypeDescription="Create a new document." ma:contentTypeScope="" ma:versionID="f97d223c45b8ac020f8adda3c76f6e6a">
  <xsd:schema xmlns:xsd="http://www.w3.org/2001/XMLSchema" xmlns:xs="http://www.w3.org/2001/XMLSchema" xmlns:p="http://schemas.microsoft.com/office/2006/metadata/properties" xmlns:ns2="b45975b5-a686-44ee-b964-f36193f54d3a" xmlns:ns3="75c0bd77-545c-4778-9560-7da157332ae9" targetNamespace="http://schemas.microsoft.com/office/2006/metadata/properties" ma:root="true" ma:fieldsID="304ff876318b3c54d4b24d512112f954" ns2:_="" ns3:_="">
    <xsd:import namespace="b45975b5-a686-44ee-b964-f36193f54d3a"/>
    <xsd:import namespace="75c0bd77-545c-4778-9560-7da157332ae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5975b5-a686-44ee-b964-f36193f54d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422ef7e-4c8c-4112-8bf5-81c2a6729536"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c0bd77-545c-4778-9560-7da157332ae9"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5120be5-80d1-4cfe-b3fa-0519d19f323c}" ma:internalName="TaxCatchAll" ma:showField="CatchAllData" ma:web="75c0bd77-545c-4778-9560-7da157332a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5c0bd77-545c-4778-9560-7da157332ae9" xsi:nil="true"/>
    <lcf76f155ced4ddcb4097134ff3c332f xmlns="b45975b5-a686-44ee-b964-f36193f54d3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9BD1C82-37F1-4884-9B26-F691AD922A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5975b5-a686-44ee-b964-f36193f54d3a"/>
    <ds:schemaRef ds:uri="75c0bd77-545c-4778-9560-7da157332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53CC4-F079-4452-BF39-0F416FC99DD0}">
  <ds:schemaRefs>
    <ds:schemaRef ds:uri="http://schemas.microsoft.com/sharepoint/v3/contenttype/forms"/>
  </ds:schemaRefs>
</ds:datastoreItem>
</file>

<file path=customXml/itemProps3.xml><?xml version="1.0" encoding="utf-8"?>
<ds:datastoreItem xmlns:ds="http://schemas.openxmlformats.org/officeDocument/2006/customXml" ds:itemID="{D1365D04-DD91-400B-8E2A-FDD4CC2F7E0F}">
  <ds:schemaRefs>
    <ds:schemaRef ds:uri="http://purl.org/dc/elements/1.1/"/>
    <ds:schemaRef ds:uri="http://schemas.microsoft.com/office/2006/documentManagement/types"/>
    <ds:schemaRef ds:uri="http://schemas.microsoft.com/office/infopath/2007/PartnerControls"/>
    <ds:schemaRef ds:uri="http://purl.org/dc/terms/"/>
    <ds:schemaRef ds:uri="http://schemas.microsoft.com/office/2006/metadata/properties"/>
    <ds:schemaRef ds:uri="http://purl.org/dc/dcmitype/"/>
    <ds:schemaRef ds:uri="http://www.w3.org/XML/1998/namespace"/>
    <ds:schemaRef ds:uri="http://schemas.openxmlformats.org/package/2006/metadata/core-properties"/>
    <ds:schemaRef ds:uri="75c0bd77-545c-4778-9560-7da157332ae9"/>
    <ds:schemaRef ds:uri="b45975b5-a686-44ee-b964-f36193f54d3a"/>
  </ds:schemaRefs>
</ds:datastoreItem>
</file>

<file path=docProps/app.xml><?xml version="1.0" encoding="utf-8"?>
<Properties xmlns="http://schemas.openxmlformats.org/officeDocument/2006/extended-properties" xmlns:vt="http://schemas.openxmlformats.org/officeDocument/2006/docPropsVTypes">
  <TotalTime>252</TotalTime>
  <Words>215</Words>
  <Application>Microsoft Macintosh PowerPoint</Application>
  <PresentationFormat>Widescreen</PresentationFormat>
  <Paragraphs>14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Schoolbook</vt:lpstr>
      <vt:lpstr>Office Theme</vt:lpstr>
      <vt:lpstr>Title Slide Headline</vt:lpstr>
      <vt:lpstr>PowerPoint Presentation</vt:lpstr>
      <vt:lpstr>Slide title here</vt:lpstr>
      <vt:lpstr>Slide title here</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Ristic,Jessica</dc:creator>
  <cp:lastModifiedBy>Gregory,Freeman</cp:lastModifiedBy>
  <cp:revision>34</cp:revision>
  <dcterms:created xsi:type="dcterms:W3CDTF">2020-07-14T18:55:29Z</dcterms:created>
  <dcterms:modified xsi:type="dcterms:W3CDTF">2023-09-29T17:00:00Z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0x010100B24F95EC024BC54098AB8901AACCE700</vt:lpwstr>
  </property>
</Properties>
</file>