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6"/>
    <p:restoredTop sz="94702"/>
  </p:normalViewPr>
  <p:slideViewPr>
    <p:cSldViewPr snapToGrid="0" snapToObjects="1">
      <p:cViewPr varScale="1">
        <p:scale>
          <a:sx n="63" d="100"/>
          <a:sy n="63" d="100"/>
        </p:scale>
        <p:origin x="8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704B4F4F-E982-4F72-8280-D976A7D9466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5204" y="3599882"/>
            <a:ext cx="5770562" cy="7715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rgbClr val="007A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D0263C74-569D-4CE1-92CF-881201CEAB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513" y="2492375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47071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14E06902-766E-4563-A394-581C0B15E7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513" y="2492375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3CD8E7FF-FA61-48EB-B69B-4828B2027B8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5204" y="3599882"/>
            <a:ext cx="5770562" cy="7715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rgbClr val="007A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7155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C48834C7-A984-4545-8839-47683829D1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1850200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6555B4D-DB57-4572-A253-E69EDEB932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0238" y="3043537"/>
            <a:ext cx="7539037" cy="2768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53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324A377-55BB-4E8A-B117-9FE1E002023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1828940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3B26190E-5111-4980-A7FE-79CCEAC7B89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238" y="3010415"/>
            <a:ext cx="7918539" cy="276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Text Paragraph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aliquanon</a:t>
            </a:r>
            <a:r>
              <a:rPr lang="en-US" dirty="0"/>
              <a:t>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108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C48834C7-A984-4545-8839-47683829D1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1850200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EF78375-A9E6-494C-B1CA-5E9E48B1303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58826" y="3122613"/>
            <a:ext cx="3424986" cy="25701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0D30FB06-9866-4A12-B037-A7982DAAC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08441" y="3122613"/>
            <a:ext cx="3424986" cy="25701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8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B876D-A959-8C44-BD43-BAF8A796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0E259-3D93-0845-978A-D0C9E263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3CA7-6F2F-F141-B92D-C7AE625A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27AC-7E12-EA46-B443-C278C7A67D8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8E2-37FC-8C40-A5B0-C3A5F313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FD66-6562-8A45-8A53-0C7647EC7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8" r:id="rId3"/>
    <p:sldLayoutId id="2147483669" r:id="rId4"/>
    <p:sldLayoutId id="214748367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93A6135-63C4-4A43-9668-06BF39C616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35A1E-9E0E-4B07-99FD-D6D096248BC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31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4B9C06-A61F-4AB3-B7B7-E561ADB7482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E353C-3D1D-44E2-9857-A4151CCD39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2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AFE9A0-51BA-4501-BAA5-B22A25E9A2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48854-03E4-4085-86EC-53F32937ED3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6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C4D653-2B45-4E1C-90A1-A740ABD9DA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26E51-3060-43E8-A527-FB0B272DF5E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24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CA3FB8A-9F80-434C-AF58-6E648E54C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32F604-3B69-4176-8D66-E9F1C5EA89F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8AED8D7-1103-469B-98CA-D3A60174DC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581403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Schoolbook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Ristic,Jessica</dc:creator>
  <cp:lastModifiedBy>Linford,Sheila</cp:lastModifiedBy>
  <cp:revision>19</cp:revision>
  <dcterms:created xsi:type="dcterms:W3CDTF">2020-07-14T18:55:29Z</dcterms:created>
  <dcterms:modified xsi:type="dcterms:W3CDTF">2022-05-06T14:18:12Z</dcterms:modified>
</cp:coreProperties>
</file>