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6"/>
    <p:restoredTop sz="94702"/>
  </p:normalViewPr>
  <p:slideViewPr>
    <p:cSldViewPr snapToGrid="0" snapToObjects="1">
      <p:cViewPr varScale="1">
        <p:scale>
          <a:sx n="63" d="100"/>
          <a:sy n="63" d="100"/>
        </p:scale>
        <p:origin x="8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704B4F4F-E982-4F72-8280-D976A7D9466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D0263C74-569D-4CE1-92CF-881201CEAB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7071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14E06902-766E-4563-A394-581C0B15E7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3CD8E7FF-FA61-48EB-B69B-4828B2027B8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715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C48834C7-A984-4545-8839-47683829D1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850200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6555B4D-DB57-4572-A253-E69EDEB932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3043537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53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324A377-55BB-4E8A-B117-9FE1E00202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828940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B26190E-5111-4980-A7FE-79CCEAC7B8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3010415"/>
            <a:ext cx="7918539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108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C48834C7-A984-4545-8839-47683829D1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850200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F78375-A9E6-494C-B1CA-5E9E48B130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58826" y="3122613"/>
            <a:ext cx="3424986" cy="2570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D30FB06-9866-4A12-B037-A7982DAAC8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08441" y="3122613"/>
            <a:ext cx="3424986" cy="2570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8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3A6135-63C4-4A43-9668-06BF39C616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35A1E-9E0E-4B07-99FD-D6D096248B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4B9C06-A61F-4AB3-B7B7-E561ADB7482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E353C-3D1D-44E2-9857-A4151CCD3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2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AFE9A0-51BA-4501-BAA5-B22A25E9A2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48854-03E4-4085-86EC-53F32937ED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C4D653-2B45-4E1C-90A1-A740ABD9DA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26E51-3060-43E8-A527-FB0B272DF5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2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A3FB8A-9F80-434C-AF58-6E648E54C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2F604-3B69-4176-8D66-E9F1C5EA89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AED8D7-1103-469B-98CA-D3A60174DC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8140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Linford,Sheila</cp:lastModifiedBy>
  <cp:revision>19</cp:revision>
  <dcterms:created xsi:type="dcterms:W3CDTF">2020-07-14T18:55:29Z</dcterms:created>
  <dcterms:modified xsi:type="dcterms:W3CDTF">2022-05-06T14:18:12Z</dcterms:modified>
</cp:coreProperties>
</file>