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1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9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96DDF2-6466-441D-A12B-6E3350361A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639B8A0A-31C7-4251-A454-0664F9177E1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327ED91-44B4-4EBC-8AB7-38580AE4A5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2423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95F3FB-05D0-40A0-9C1C-56BBAA4ED1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5F0E7CEF-AC7D-420D-BDC5-8833503AA7E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10223C14-45AD-4EF3-ADCC-33E88096C6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1950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1811338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726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1811338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571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1811338"/>
            <a:ext cx="6986887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DCC50EB-B22E-475E-8E3D-52A329CEA2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0755" y="2071912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7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3995D027-9BD6-4D5C-BEDB-7C882C76A525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1881188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89021B-D2D5-4167-AC5D-224BF51885E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749FE-5A41-4775-8AF5-42417FEA52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6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4D4053-5864-4296-A834-3C9AB6865FD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48CA3-91B7-4A7B-9711-074045727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630EF2-20E3-40C1-AAAE-CE6289F2BD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3EA78-58CF-4BEB-900A-C9AF0DDD11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5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BD85C0-5BBE-4B63-8FDE-2520233020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9E582-5F0B-4821-86E5-8AE96DDC25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4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7C9CFE-BACE-49B7-96CE-2291EC0C61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459F3-474A-4F9D-A354-CA854EF392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BF8D8AC-81C3-4FD4-AEE4-6A168FB963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621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B5C6EA-AB29-4836-BAFA-4A8DD33663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BB4E86A4-6553-4CC2-AE17-1918D0B5307E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0158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21</cp:revision>
  <dcterms:created xsi:type="dcterms:W3CDTF">2020-07-14T18:55:29Z</dcterms:created>
  <dcterms:modified xsi:type="dcterms:W3CDTF">2022-05-06T14:17:39Z</dcterms:modified>
</cp:coreProperties>
</file>