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8"/>
  </p:notesMasterIdLst>
  <p:sldIdLst>
    <p:sldId id="260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81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9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1" d="100"/>
          <a:sy n="141" d="100"/>
        </p:scale>
        <p:origin x="36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9D637-65B9-3345-B01D-57DA7CFCE6BF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303F-E60C-4C41-9550-D1E22882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2F42BEE7-D08C-438F-9781-18A1AF4CDF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B9B848C9-270A-4B32-A015-C2550BB3DEC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9546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01E676-1CA6-401C-AB3F-F46BEEAA72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E5209793-3FFA-4725-B7C3-E9BD4C537F1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5ECBF833-644B-4FCE-98B0-60FDD9D08C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206505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602DDCA-AB49-49DB-B9B0-2C23533469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05285855-4577-4EAE-AF14-BD5E42210E8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188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FBEAEC0-036A-4A9D-9EB5-0F16025BEF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2575225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917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BF97B5B-8FAA-4F5D-821A-390CB66B21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1A6F2378-4BD4-41E7-A881-D82488CF3C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8993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B965C38-9BA1-4788-A44E-0F7FAD42C7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2553210"/>
            <a:ext cx="7918539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092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D6BAF6D-C07B-46AF-BCFC-BE5E2C450E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D6D77810-AC99-458F-8D81-4F4F0D012D0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8993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E89BB34-B30D-447B-9408-BEFDD30B9A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2398142"/>
            <a:ext cx="6986887" cy="21817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0AC509FA-EF6D-45E2-B9ED-76ADCA9631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10755" y="2071912"/>
            <a:ext cx="3419815" cy="27356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3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6A6C85-B213-47CA-BA37-87979221CF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624" y="0"/>
            <a:ext cx="12184376" cy="6853712"/>
          </a:xfrm>
          <a:prstGeom prst="rect">
            <a:avLst/>
          </a:prstGeom>
        </p:spPr>
      </p:pic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0EF34A37-27FD-435F-82C6-B886611BB9E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1388993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6A1FE8FA-C2F2-4882-8D3A-3FCD8EF854B0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30238" y="2493664"/>
            <a:ext cx="7271557" cy="3079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7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6" r:id="rId2"/>
    <p:sldLayoutId id="2147483667" r:id="rId3"/>
    <p:sldLayoutId id="2147483668" r:id="rId4"/>
    <p:sldLayoutId id="2147483669" r:id="rId5"/>
    <p:sldLayoutId id="214748367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3AF676-9812-473F-A18D-2805FC3B4DA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202CB-F1F1-40D9-A6C7-DAFF49DA0E6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4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6B37FF-E905-417B-8122-F367364D9A6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183ED-738A-40B5-A09F-F5FBCC8B7C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1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390F24-36A2-40D5-84C2-BFA2F0995A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67080-3C5E-451D-B023-A26E8EEF79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06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3E7793-2141-444D-9A9E-8B24E77A53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3E97D-568E-4BB9-9F87-120518CBB7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0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D13AA7B-54AE-4C30-9141-978ABA4A03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26A32-73FF-438F-A581-496D1B8EE0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A14ADEA-700E-4E25-A325-5199F6506B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929252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33F9E8F-9297-490B-ABF9-227F31D487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EC40EEC4-686A-4270-85EC-5C7C17374309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6194547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Schoolbook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Linford,Sheila</cp:lastModifiedBy>
  <cp:revision>21</cp:revision>
  <dcterms:created xsi:type="dcterms:W3CDTF">2020-07-14T18:55:29Z</dcterms:created>
  <dcterms:modified xsi:type="dcterms:W3CDTF">2022-05-06T14:21:53Z</dcterms:modified>
</cp:coreProperties>
</file>