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4" r:id="rId1"/>
  </p:sldMasterIdLst>
  <p:notesMasterIdLst>
    <p:notesMasterId r:id="rId8"/>
  </p:notesMasterIdLst>
  <p:sldIdLst>
    <p:sldId id="260" r:id="rId2"/>
    <p:sldId id="261" r:id="rId3"/>
    <p:sldId id="262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00"/>
    <a:srgbClr val="003B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81"/>
    <p:restoredTop sz="94687"/>
  </p:normalViewPr>
  <p:slideViewPr>
    <p:cSldViewPr snapToGrid="0" snapToObjects="1">
      <p:cViewPr varScale="1">
        <p:scale>
          <a:sx n="63" d="100"/>
          <a:sy n="63" d="100"/>
        </p:scale>
        <p:origin x="90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41" d="100"/>
          <a:sy n="141" d="100"/>
        </p:scale>
        <p:origin x="3688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19D637-65B9-3345-B01D-57DA7CFCE6BF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3C303F-E60C-4C41-9550-D1E228821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698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ECAA9F8-135B-104F-88E1-6708CF6294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811" y="2143"/>
            <a:ext cx="12184378" cy="6853712"/>
          </a:xfrm>
          <a:prstGeom prst="rect">
            <a:avLst/>
          </a:prstGeom>
        </p:spPr>
      </p:pic>
      <p:sp>
        <p:nvSpPr>
          <p:cNvPr id="4" name="Content Placeholder 8">
            <a:extLst>
              <a:ext uri="{FF2B5EF4-FFF2-40B4-BE49-F238E27FC236}">
                <a16:creationId xmlns:a16="http://schemas.microsoft.com/office/drawing/2014/main" id="{2F42BEE7-D08C-438F-9781-18A1AF4CDF8E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45204" y="3599882"/>
            <a:ext cx="5770562" cy="7715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3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5" name="Text Placeholder 10">
            <a:extLst>
              <a:ext uri="{FF2B5EF4-FFF2-40B4-BE49-F238E27FC236}">
                <a16:creationId xmlns:a16="http://schemas.microsoft.com/office/drawing/2014/main" id="{B9B848C9-270A-4B32-A015-C2550BB3DEC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4513" y="2492375"/>
            <a:ext cx="10523537" cy="9366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1pPr>
            <a:lvl2pPr marL="4572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2pPr>
            <a:lvl3pPr marL="9144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3pPr>
            <a:lvl4pPr marL="13716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4pPr>
            <a:lvl5pPr marL="18288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5pPr>
          </a:lstStyle>
          <a:p>
            <a:pPr lvl="0"/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995467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C01E676-1CA6-401C-AB3F-F46BEEAA728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624" y="0"/>
            <a:ext cx="12184376" cy="6853712"/>
          </a:xfrm>
          <a:prstGeom prst="rect">
            <a:avLst/>
          </a:prstGeom>
        </p:spPr>
      </p:pic>
      <p:sp>
        <p:nvSpPr>
          <p:cNvPr id="8" name="Content Placeholder 8">
            <a:extLst>
              <a:ext uri="{FF2B5EF4-FFF2-40B4-BE49-F238E27FC236}">
                <a16:creationId xmlns:a16="http://schemas.microsoft.com/office/drawing/2014/main" id="{E5209793-3FFA-4725-B7C3-E9BD4C537F1E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45204" y="3599882"/>
            <a:ext cx="5770562" cy="7715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3600" b="1">
                <a:solidFill>
                  <a:srgbClr val="007A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5ECBF833-644B-4FCE-98B0-60FDD9D08CE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4513" y="2492375"/>
            <a:ext cx="10523537" cy="9366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6000" b="1" i="1">
                <a:solidFill>
                  <a:srgbClr val="007A00"/>
                </a:solidFill>
                <a:latin typeface="Century Schoolbook" panose="02040604050505020304" pitchFamily="18" charset="0"/>
              </a:defRPr>
            </a:lvl1pPr>
            <a:lvl2pPr marL="4572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2pPr>
            <a:lvl3pPr marL="9144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3pPr>
            <a:lvl4pPr marL="13716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4pPr>
            <a:lvl5pPr marL="18288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5pPr>
          </a:lstStyle>
          <a:p>
            <a:pPr lvl="0"/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206505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602DDCA-AB49-49DB-B9B0-2C235334698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624" y="0"/>
            <a:ext cx="12184376" cy="6853712"/>
          </a:xfrm>
          <a:prstGeom prst="rect">
            <a:avLst/>
          </a:prstGeom>
        </p:spPr>
      </p:pic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05285855-4577-4EAE-AF14-BD5E42210E8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0238" y="1381888"/>
            <a:ext cx="10523537" cy="9366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4400" b="1" i="1">
                <a:solidFill>
                  <a:srgbClr val="007A00"/>
                </a:solidFill>
                <a:latin typeface="Century Schoolbook" panose="02040604050505020304" pitchFamily="18" charset="0"/>
              </a:defRPr>
            </a:lvl1pPr>
            <a:lvl2pPr marL="4572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2pPr>
            <a:lvl3pPr marL="9144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3pPr>
            <a:lvl4pPr marL="13716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4pPr>
            <a:lvl5pPr marL="18288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5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FFBEAEC0-036A-4A9D-9EB5-0F16025BEF9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30238" y="2575225"/>
            <a:ext cx="7539037" cy="27686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59174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agraph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BF97B5B-8FAA-4F5D-821A-390CB66B21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624" y="0"/>
            <a:ext cx="12184376" cy="6853712"/>
          </a:xfrm>
          <a:prstGeom prst="rect">
            <a:avLst/>
          </a:prstGeom>
        </p:spPr>
      </p:pic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1A6F2378-4BD4-41E7-A881-D82488CF3C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0238" y="1388993"/>
            <a:ext cx="10523537" cy="9366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4400" b="1" i="1">
                <a:solidFill>
                  <a:srgbClr val="007A00"/>
                </a:solidFill>
                <a:latin typeface="Century Schoolbook" panose="02040604050505020304" pitchFamily="18" charset="0"/>
              </a:defRPr>
            </a:lvl1pPr>
            <a:lvl2pPr marL="4572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2pPr>
            <a:lvl3pPr marL="9144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3pPr>
            <a:lvl4pPr marL="13716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4pPr>
            <a:lvl5pPr marL="18288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5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8B965C38-9BA1-4788-A44E-0F7FAD42C73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30238" y="2553210"/>
            <a:ext cx="7918539" cy="276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Text Paragraph</a:t>
            </a:r>
          </a:p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</a:p>
          <a:p>
            <a:pPr lvl="0"/>
            <a:endParaRPr lang="en-US" dirty="0"/>
          </a:p>
          <a:p>
            <a:pPr lvl="0"/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aliquanon</a:t>
            </a:r>
            <a:r>
              <a:rPr lang="en-US" dirty="0"/>
              <a:t> </a:t>
            </a:r>
            <a:r>
              <a:rPr lang="en-US" dirty="0" err="1"/>
              <a:t>proident</a:t>
            </a:r>
            <a:r>
              <a:rPr lang="en-US" dirty="0"/>
              <a:t>, sunt in culpa qui </a:t>
            </a:r>
            <a:r>
              <a:rPr lang="en-US" dirty="0" err="1"/>
              <a:t>officia</a:t>
            </a:r>
            <a:r>
              <a:rPr lang="en-US" dirty="0"/>
              <a:t> </a:t>
            </a:r>
            <a:r>
              <a:rPr lang="en-US" dirty="0" err="1"/>
              <a:t>deserunt</a:t>
            </a:r>
            <a:r>
              <a:rPr lang="en-US" dirty="0"/>
              <a:t> </a:t>
            </a:r>
            <a:r>
              <a:rPr lang="en-US" dirty="0" err="1"/>
              <a:t>mollit</a:t>
            </a:r>
            <a:r>
              <a:rPr lang="en-US" dirty="0"/>
              <a:t> </a:t>
            </a:r>
            <a:r>
              <a:rPr lang="en-US" dirty="0" err="1"/>
              <a:t>anim</a:t>
            </a:r>
            <a:r>
              <a:rPr lang="en-US" dirty="0"/>
              <a:t> id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laborum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90924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agraph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D6BAF6D-C07B-46AF-BCFC-BE5E2C450EB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624" y="0"/>
            <a:ext cx="12184376" cy="6853712"/>
          </a:xfrm>
          <a:prstGeom prst="rect">
            <a:avLst/>
          </a:prstGeom>
        </p:spPr>
      </p:pic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D6D77810-AC99-458F-8D81-4F4F0D012D0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0238" y="1388993"/>
            <a:ext cx="10523537" cy="9366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4400" b="1" i="1">
                <a:solidFill>
                  <a:srgbClr val="007A00"/>
                </a:solidFill>
                <a:latin typeface="Century Schoolbook" panose="02040604050505020304" pitchFamily="18" charset="0"/>
              </a:defRPr>
            </a:lvl1pPr>
            <a:lvl2pPr marL="4572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2pPr>
            <a:lvl3pPr marL="9144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3pPr>
            <a:lvl4pPr marL="13716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4pPr>
            <a:lvl5pPr marL="18288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5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AE89BB34-B30D-447B-9408-BEFDD30B9A9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30238" y="2398142"/>
            <a:ext cx="6986887" cy="21817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Text Paragraph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0AC509FA-EF6D-45E2-B9ED-76ADCA9631A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410755" y="2071912"/>
            <a:ext cx="3419815" cy="273561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835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36A6C85-B213-47CA-BA37-87979221CF2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624" y="0"/>
            <a:ext cx="12184376" cy="6853712"/>
          </a:xfrm>
          <a:prstGeom prst="rect">
            <a:avLst/>
          </a:prstGeom>
        </p:spPr>
      </p:pic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0EF34A37-27FD-435F-82C6-B886611BB9E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0238" y="1388993"/>
            <a:ext cx="10523537" cy="9366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4400" b="1" i="1">
                <a:solidFill>
                  <a:srgbClr val="007A00"/>
                </a:solidFill>
                <a:latin typeface="Century Schoolbook" panose="02040604050505020304" pitchFamily="18" charset="0"/>
              </a:defRPr>
            </a:lvl1pPr>
            <a:lvl2pPr marL="4572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2pPr>
            <a:lvl3pPr marL="9144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3pPr>
            <a:lvl4pPr marL="13716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4pPr>
            <a:lvl5pPr marL="18288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5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9" name="Chart Placeholder 5">
            <a:extLst>
              <a:ext uri="{FF2B5EF4-FFF2-40B4-BE49-F238E27FC236}">
                <a16:creationId xmlns:a16="http://schemas.microsoft.com/office/drawing/2014/main" id="{6A1FE8FA-C2F2-4882-8D3A-3FCD8EF854B0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630238" y="2493664"/>
            <a:ext cx="7271557" cy="3079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578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5B876D-A959-8C44-BD43-BAF8A7968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00E259-3D93-0845-978A-D0C9E2635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093CA7-6F2F-F141-B92D-C7AE625A70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B27AC-7E12-EA46-B443-C278C7A67D8D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8848E2-37FC-8C40-A5B0-C3A5F3132C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D6FD66-6562-8A45-8A53-0C7647EC7E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8550A-697C-B84E-9BBC-AB4B8C743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97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6" r:id="rId2"/>
    <p:sldLayoutId id="2147483667" r:id="rId3"/>
    <p:sldLayoutId id="2147483668" r:id="rId4"/>
    <p:sldLayoutId id="2147483669" r:id="rId5"/>
    <p:sldLayoutId id="2147483670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63AF676-9812-473F-A18D-2805FC3B4DA7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B202CB-F1F1-40D9-A6C7-DAFF49DA0E6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047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C6B37FF-E905-417B-8122-F367364D9A60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2183ED-738A-40B5-A09F-F5FBCC8B7C9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618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F390F24-36A2-40D5-84C2-BFA2F0995AE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167080-3C5E-451D-B023-A26E8EEF799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606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B3E7793-2141-444D-9A9E-8B24E77A538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A3E97D-568E-4BB9-9F87-120518CBB7F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200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D13AA7B-54AE-4C30-9141-978ABA4A033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526A32-73FF-438F-A581-496D1B8EE0A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4A14ADEA-700E-4E25-A325-5199F6506B9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3929252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33F9E8F-9297-490B-ABF9-227F31D487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EC40EEC4-686A-4270-85EC-5C7C17374309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61945475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Century Schoolbook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Ristic,Jessica</dc:creator>
  <cp:lastModifiedBy>Linford,Sheila</cp:lastModifiedBy>
  <cp:revision>21</cp:revision>
  <dcterms:created xsi:type="dcterms:W3CDTF">2020-07-14T18:55:29Z</dcterms:created>
  <dcterms:modified xsi:type="dcterms:W3CDTF">2022-05-06T14:21:53Z</dcterms:modified>
</cp:coreProperties>
</file>