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9" r:id="rId2"/>
  </p:sldMasterIdLst>
  <p:notesMasterIdLst>
    <p:notesMasterId r:id="rId14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1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9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1" d="100"/>
          <a:sy n="141" d="100"/>
        </p:scale>
        <p:origin x="36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9D637-65B9-3345-B01D-57DA7CFCE6BF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303F-E60C-4C41-9550-D1E22882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96DDF2-6466-441D-A12B-6E3350361A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639B8A0A-31C7-4251-A454-0664F9177E1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8327ED91-44B4-4EBC-8AB7-38580AE4A5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2423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C3569-80FE-44B0-8B20-8BBA3354F2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1811338"/>
            <a:ext cx="7918539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389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C3569-80FE-44B0-8B20-8BBA3354F2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1811338"/>
            <a:ext cx="6986887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DCC50EB-B22E-475E-8E3D-52A329CEA2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10755" y="2071912"/>
            <a:ext cx="3419815" cy="27356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3995D027-9BD6-4D5C-BEDB-7C882C76A525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30238" y="1881188"/>
            <a:ext cx="7271557" cy="3079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01E676-1CA6-401C-AB3F-F46BEEAA72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E5209793-3FFA-4725-B7C3-E9BD4C537F1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5ECBF833-644B-4FCE-98B0-60FDD9D08C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1950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02DDCA-AB49-49DB-B9B0-2C23533469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05285855-4577-4EAE-AF14-BD5E42210E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188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FBEAEC0-036A-4A9D-9EB5-0F16025BEF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2575225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726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F97B5B-8FAA-4F5D-821A-390CB66B21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1A6F2378-4BD4-41E7-A881-D82488CF3C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8993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B965C38-9BA1-4788-A44E-0F7FAD42C7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2553210"/>
            <a:ext cx="7918539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571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D6BAF6D-C07B-46AF-BCFC-BE5E2C450E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6D77810-AC99-458F-8D81-4F4F0D012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8993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E89BB34-B30D-447B-9408-BEFDD30B9A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2398142"/>
            <a:ext cx="6986887" cy="21817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0AC509FA-EF6D-45E2-B9ED-76ADCA9631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10755" y="2071912"/>
            <a:ext cx="3419815" cy="27356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7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6A6C85-B213-47CA-BA37-87979221CF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0EF34A37-27FD-435F-82C6-B886611BB9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8993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6A1FE8FA-C2F2-4882-8D3A-3FCD8EF854B0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30238" y="2493664"/>
            <a:ext cx="7271557" cy="3079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96DDF2-6466-441D-A12B-6E3350361A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639B8A0A-31C7-4251-A454-0664F9177E1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8327ED91-44B4-4EBC-8AB7-38580AE4A5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3213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95F3FB-05D0-40A0-9C1C-56BBAA4ED1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5F0E7CEF-AC7D-420D-BDC5-8833503AA7E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10223C14-45AD-4EF3-ADCC-33E88096C6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16420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FEF3F98C-7057-474D-B056-28F1ECB740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7121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C3569-80FE-44B0-8B20-8BBA3354F2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1811338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876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1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89021B-D2D5-4167-AC5D-224BF51885E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749FE-5A41-4775-8AF5-42417FEA52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61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1B0B4A-D55C-4695-9287-F773BC282B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ECEDF-80DE-4663-AF10-3D6BD7B571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7B9773-9E54-4B8C-B465-E97AC5C126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538919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5B4E25-251A-423D-9E1A-CEA683C8C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710A570E-BAAE-4CCB-9A6B-E2FF4B7876D9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65021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925350-DC3B-4262-86B2-396948BE57B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6B94A-16AE-4C2E-AEA1-4D6E50DB96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3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C0E521-C5C5-4D04-B512-8DFE265D3B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4632F-687A-4DF2-942D-C7A008855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1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A3F07-952D-4BD0-A64A-0D5735695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A037E-7918-434E-B4BD-3328B7B97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3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EF22D-E72C-48E0-A252-F45C5E985F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BFFC0-B7AC-46C4-8E35-0D39064FAA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0BB481F-7E36-42E6-BCA3-699CD52559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86928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3A646A-0FD4-471B-BF8A-D3EC97774D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4167732F-D3C8-46E5-918F-BF71D0D7059E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09212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DEABBF-47A2-433D-99AF-26C2816E4E8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6845F-D58F-43BD-912F-FC76EAAD87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0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761078-D0A8-4483-B65D-1E6DC44C2F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5A06D-54C5-4A44-98B4-45510FBFA6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0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5F698F-7B2E-447C-B3C7-A8D8138DF0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3B345-58DA-4E8E-ADF9-08DF25FF13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Linford,Sheila</cp:lastModifiedBy>
  <cp:revision>24</cp:revision>
  <dcterms:created xsi:type="dcterms:W3CDTF">2020-07-14T18:55:29Z</dcterms:created>
  <dcterms:modified xsi:type="dcterms:W3CDTF">2022-05-06T14:20:14Z</dcterms:modified>
</cp:coreProperties>
</file>