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16"/>
    <p:restoredTop sz="94702"/>
  </p:normalViewPr>
  <p:slideViewPr>
    <p:cSldViewPr snapToGrid="0" snapToObjects="1">
      <p:cViewPr varScale="1">
        <p:scale>
          <a:sx n="63" d="100"/>
          <a:sy n="63" d="100"/>
        </p:scale>
        <p:origin x="8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B076C49C-26F7-4B02-A8FF-A2392972E7E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359988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8A0F6827-C669-4286-A3A0-70AF9FD0BF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249237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47071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4" name="Content Placeholder 8">
            <a:extLst>
              <a:ext uri="{FF2B5EF4-FFF2-40B4-BE49-F238E27FC236}">
                <a16:creationId xmlns:a16="http://schemas.microsoft.com/office/drawing/2014/main" id="{75A76465-19E9-4CF8-953D-66A36CEE5BA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45204" y="2844232"/>
            <a:ext cx="5770562" cy="7715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3600" b="1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Text Placeholder 10">
            <a:extLst>
              <a:ext uri="{FF2B5EF4-FFF2-40B4-BE49-F238E27FC236}">
                <a16:creationId xmlns:a16="http://schemas.microsoft.com/office/drawing/2014/main" id="{1B03F689-F5B4-42A4-9649-17C35D737A9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44513" y="1736725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60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7155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DBEEED8-6B33-4FBB-90A0-E4F9B80C2A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52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2F027F6-A0FA-4C86-8596-94A98AD6CE3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0238" y="1838625"/>
            <a:ext cx="7539037" cy="27686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2845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DBEEED8-6B33-4FBB-90A0-E4F9B80C2A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52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E518ED9-EC35-4283-B371-430BE7744F2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2044698"/>
            <a:ext cx="7918539" cy="276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  <a:p>
            <a:pPr lvl="0"/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lvl="0"/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aliquanon</a:t>
            </a:r>
            <a:r>
              <a:rPr lang="en-US" dirty="0"/>
              <a:t> </a:t>
            </a:r>
            <a:r>
              <a:rPr lang="en-US" dirty="0" err="1"/>
              <a:t>proident</a:t>
            </a:r>
            <a:r>
              <a:rPr lang="en-US" dirty="0"/>
              <a:t>, sunt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8523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agraph 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DBEEED8-6B33-4FBB-90A0-E4F9B80C2A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52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09E79ED-0D45-478C-A6E4-8B9C21D792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0238" y="1931385"/>
            <a:ext cx="6986887" cy="21817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Text Paragraph</a:t>
            </a:r>
          </a:p>
        </p:txBody>
      </p:sp>
      <p:sp>
        <p:nvSpPr>
          <p:cNvPr id="8" name="Picture Placeholder 4">
            <a:extLst>
              <a:ext uri="{FF2B5EF4-FFF2-40B4-BE49-F238E27FC236}">
                <a16:creationId xmlns:a16="http://schemas.microsoft.com/office/drawing/2014/main" id="{59DA5071-4F6F-45C4-B957-CEE731FED28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410755" y="1605155"/>
            <a:ext cx="3419815" cy="273561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9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2" y="2143"/>
            <a:ext cx="12184376" cy="6853711"/>
          </a:xfrm>
          <a:prstGeom prst="rect">
            <a:avLst/>
          </a:prstGeom>
        </p:spPr>
      </p:pic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CDBEEED8-6B33-4FBB-90A0-E4F9B80C2A1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238" y="645288"/>
            <a:ext cx="10523537" cy="9366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4400" b="1" i="1">
                <a:solidFill>
                  <a:srgbClr val="007A00"/>
                </a:solidFill>
                <a:latin typeface="Century Schoolbook" panose="02040604050505020304" pitchFamily="18" charset="0"/>
              </a:defRPr>
            </a:lvl1pPr>
            <a:lvl2pPr marL="4572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2pPr>
            <a:lvl3pPr marL="9144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3pPr>
            <a:lvl4pPr marL="13716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4pPr>
            <a:lvl5pPr marL="1828800" indent="0">
              <a:buNone/>
              <a:defRPr sz="6000" b="1" i="1">
                <a:solidFill>
                  <a:schemeClr val="bg1"/>
                </a:solidFill>
                <a:latin typeface="Century Schoolbook" panose="02040604050505020304" pitchFamily="18" charset="0"/>
              </a:defRPr>
            </a:lvl5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9" name="Chart Placeholder 5">
            <a:extLst>
              <a:ext uri="{FF2B5EF4-FFF2-40B4-BE49-F238E27FC236}">
                <a16:creationId xmlns:a16="http://schemas.microsoft.com/office/drawing/2014/main" id="{41E1AB19-6B9C-49FB-9E54-CFFD9DFAC67A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630238" y="1889123"/>
            <a:ext cx="7271557" cy="3079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41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5/6/2022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7" r:id="rId2"/>
    <p:sldLayoutId id="2147483668" r:id="rId3"/>
    <p:sldLayoutId id="2147483669" r:id="rId4"/>
    <p:sldLayoutId id="2147483670" r:id="rId5"/>
    <p:sldLayoutId id="2147483671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7C7027-0FE1-4677-A792-ED4E924E002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A264E7-1EFA-4393-ACF3-2CC38BBEA8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64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19B65E-558B-4A2F-B294-30B7FC7452C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23BFBD-6BF7-4BAA-8990-2583BE9335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9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34AE0BC-442E-41B1-B1F1-59433E15B8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E72834-8815-41B8-8021-806F2E7BCA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78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8703D80-AEC6-4704-8871-FE81B58035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BFB314-EB2D-4D2A-ABFF-F82295E9E91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3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4A738E-0253-4C43-97B4-E7BD1AA534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7D2DFD-1EA7-4DC7-8AEE-DE2D34FC941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371B692-AE25-4E96-9744-0FACF76991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535213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8487985-1106-466B-9D93-735D309F29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2A80D1CC-C845-4077-B5E6-62DDE3038A6B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79604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Schoolbook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Linford,Sheila</cp:lastModifiedBy>
  <cp:revision>20</cp:revision>
  <dcterms:created xsi:type="dcterms:W3CDTF">2020-07-14T18:55:29Z</dcterms:created>
  <dcterms:modified xsi:type="dcterms:W3CDTF">2022-05-06T14:17:56Z</dcterms:modified>
</cp:coreProperties>
</file>