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003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6"/>
    <p:restoredTop sz="94702"/>
  </p:normalViewPr>
  <p:slideViewPr>
    <p:cSldViewPr snapToGrid="0" snapToObjects="1">
      <p:cViewPr varScale="1">
        <p:scale>
          <a:sx n="63" d="100"/>
          <a:sy n="63" d="100"/>
        </p:scale>
        <p:origin x="8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Gree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B076C49C-26F7-4B02-A8FF-A2392972E7E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5204" y="3599882"/>
            <a:ext cx="5770562" cy="771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8A0F6827-C669-4286-A3A0-70AF9FD0BF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513" y="2492375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47071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75A76465-19E9-4CF8-953D-66A36CEE5BA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5204" y="2844232"/>
            <a:ext cx="5770562" cy="771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rgbClr val="007A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1B03F689-F5B4-42A4-9649-17C35D737A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513" y="1736725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7155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CDBEEED8-6B33-4FBB-90A0-E4F9B80C2A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45288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2F027F6-A0FA-4C86-8596-94A98AD6CE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0238" y="1838625"/>
            <a:ext cx="7539037" cy="276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845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CDBEEED8-6B33-4FBB-90A0-E4F9B80C2A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45288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4E518ED9-EC35-4283-B371-430BE7744F2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0238" y="2044698"/>
            <a:ext cx="7918539" cy="276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 Paragraph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aliquanon</a:t>
            </a:r>
            <a:r>
              <a:rPr lang="en-US" dirty="0"/>
              <a:t>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85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CDBEEED8-6B33-4FBB-90A0-E4F9B80C2A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45288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09E79ED-0D45-478C-A6E4-8B9C21D792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0238" y="1931385"/>
            <a:ext cx="6986887" cy="21817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 Paragraph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9DA5071-4F6F-45C4-B957-CEE731FED28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10755" y="1605155"/>
            <a:ext cx="3419815" cy="27356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9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CDBEEED8-6B33-4FBB-90A0-E4F9B80C2A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45288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41E1AB19-6B9C-49FB-9E54-CFFD9DFAC67A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30238" y="1889123"/>
            <a:ext cx="7271557" cy="3079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4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B876D-A959-8C44-BD43-BAF8A796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E259-3D93-0845-978A-D0C9E263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3CA7-6F2F-F141-B92D-C7AE625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27AC-7E12-EA46-B443-C278C7A67D8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8E2-37FC-8C40-A5B0-C3A5F313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FD66-6562-8A45-8A53-0C7647EC7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7C7027-0FE1-4677-A792-ED4E924E002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264E7-1EFA-4393-ACF3-2CC38BBEA8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6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19B65E-558B-4A2F-B294-30B7FC7452C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3BFBD-6BF7-4BAA-8990-2583BE933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9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4AE0BC-442E-41B1-B1F1-59433E15B8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72834-8815-41B8-8021-806F2E7BCAB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7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703D80-AEC6-4704-8871-FE81B58035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FB314-EB2D-4D2A-ABFF-F82295E9E91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3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4A738E-0253-4C43-97B4-E7BD1AA534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D2DFD-1EA7-4DC7-8AEE-DE2D34FC94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371B692-AE25-4E96-9744-0FACF76991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53521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487985-1106-466B-9D93-735D309F29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2A80D1CC-C845-4077-B5E6-62DDE3038A6B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79604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Ristic,Jessica</dc:creator>
  <cp:lastModifiedBy>Linford,Sheila</cp:lastModifiedBy>
  <cp:revision>20</cp:revision>
  <dcterms:created xsi:type="dcterms:W3CDTF">2020-07-14T18:55:29Z</dcterms:created>
  <dcterms:modified xsi:type="dcterms:W3CDTF">2022-05-06T14:17:56Z</dcterms:modified>
</cp:coreProperties>
</file>