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6"/>
    <p:restoredTop sz="94702"/>
  </p:normalViewPr>
  <p:slideViewPr>
    <p:cSldViewPr snapToGrid="0" snapToObjects="1">
      <p:cViewPr varScale="1">
        <p:scale>
          <a:sx n="63" d="100"/>
          <a:sy n="63" d="100"/>
        </p:scale>
        <p:origin x="8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049C372C-8FB1-489D-88B7-8FB468EF15B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4579968"/>
            <a:ext cx="12192000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2DAF6A64-1557-47A9-8540-35E5E92C7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8314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81E727EF-7050-4C97-9331-075FAF6901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1876485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2DAF6A64-1557-47A9-8540-35E5E92C7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8314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B1F0374-5F0C-4C40-8E83-8DBA621880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239" y="1894912"/>
            <a:ext cx="9360478" cy="3169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6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2DAF6A64-1557-47A9-8540-35E5E92C7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8314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0B1F0374-5F0C-4C40-8E83-8DBA621880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239" y="1894912"/>
            <a:ext cx="7546607" cy="31694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94DCFE9-CBD0-4DF4-9F2A-6A1217BBDD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10755" y="2071912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53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4" name="Text Placeholder 10">
            <a:extLst>
              <a:ext uri="{FF2B5EF4-FFF2-40B4-BE49-F238E27FC236}">
                <a16:creationId xmlns:a16="http://schemas.microsoft.com/office/drawing/2014/main" id="{2DAF6A64-1557-47A9-8540-35E5E92C78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8314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696E1CBF-9DBE-4B7A-BA13-EE07E9B97BD7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1966126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F34E720-78A8-4598-8EEC-A6AAA328DF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8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A1CD64-3998-4A9C-8896-1A6C9CF5F8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9B75C-A250-4835-9B78-29F30B9F9D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72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4AB99D-3829-4F08-A8F5-7446B8B7DF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3ED6DE-9912-48B2-9D29-6295BA74F6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64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210567F-5DEC-4783-9395-612D5A86796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E5B66-B898-4872-A3F3-FC9B4F106B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5430D85-EC48-4C0D-889A-5165B80BFE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93893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CAE438-5D68-4DAC-86F3-6323BF762F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124B58-66BD-4F49-8921-F6248E7BEF0B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3779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20</cp:revision>
  <dcterms:created xsi:type="dcterms:W3CDTF">2020-07-14T18:55:29Z</dcterms:created>
  <dcterms:modified xsi:type="dcterms:W3CDTF">2022-05-06T14:20:49Z</dcterms:modified>
</cp:coreProperties>
</file>