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A00"/>
    <a:srgbClr val="003B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81"/>
    <p:restoredTop sz="94687"/>
  </p:normalViewPr>
  <p:slideViewPr>
    <p:cSldViewPr snapToGrid="0" snapToObjects="1">
      <p:cViewPr varScale="1">
        <p:scale>
          <a:sx n="148" d="100"/>
          <a:sy n="148" d="100"/>
        </p:scale>
        <p:origin x="224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41" d="100"/>
          <a:sy n="141" d="100"/>
        </p:scale>
        <p:origin x="3688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19D637-65B9-3345-B01D-57DA7CFCE6BF}" type="datetimeFigureOut">
              <a:rPr lang="en-US" smtClean="0"/>
              <a:t>1/24/22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3C303F-E60C-4C41-9550-D1E2288216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698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CAA9F8-135B-104F-88E1-6708CF6294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811" y="2143"/>
            <a:ext cx="12184378" cy="685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230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3850B-700A-9F42-A335-7E6F8DFD1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DA2FA7-A868-2A4D-9687-EF2C959A8A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92D069-A0F5-354F-AFD3-6E59CDE5F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9090D6-80B6-BA4B-B896-83A6C52F1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17A6F4-02F8-1A4C-8666-E61927C08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572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9A7315-39DB-F741-B766-C4E67BA0C4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F15C75-59C6-AE4F-888A-D9E32C5E22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81D526-93BF-6642-A302-50A9B5039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1568A2-8AE6-A644-AFC4-2894071BC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956CE-E426-F643-90D0-63B45F851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883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ECAA9F8-135B-104F-88E1-6708CF6294C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811" y="2143"/>
            <a:ext cx="12184378" cy="6853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507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4FACF-4F67-0F44-9550-49E5CBB8E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E4D9FC-A2DA-2142-A126-CC222DB04D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401168-0A83-434B-9D9C-57BE9C15C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427637-772B-844B-B543-8523A66BB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8340D4-EE3C-7D47-86FF-90E8D01CE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1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44587-C8F2-D541-BFAE-C2EBB0A37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0CF30-310A-4C4C-85FE-910F5CDD37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5214DB-5C31-9C43-B584-2853322198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77CDC3-0A19-1345-9EA3-AC55E7E7E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80072A-3B9A-794C-AE5A-96110EB21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ACF596-E92D-D245-88AA-5B7469A1C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137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2766B-A028-A548-A48D-40552A5DA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D00353-8E4D-0D4F-BA21-41049355F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673C30-6719-2949-B3BA-C664564869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822089-C540-E34E-9457-E0508E1D97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6B2C25-4763-6543-91C6-D008BBE5D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221047-0990-F94B-9350-15578921C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1/24/22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BD9B38-81B2-8D4F-867D-EC4C17550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EAD1E4-62F6-EB44-B13D-CF42F00EE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296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7D236-E9C4-F54A-802B-D8BCFD070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11E4A2-D2F4-8B47-809D-AE2A04D98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1/24/22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A35C35-2378-6949-8F78-CFBC0062E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34784A-5BCD-094F-B11F-3753FB606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409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0DB99C-BF39-F646-99B4-70AB0073F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1/24/22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DD3AAD-9DD8-DE4A-9DBC-474B09EA3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55EBE4-0768-A841-9FE0-BD03EC144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57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8C682-F794-CD40-BEC1-505288CA7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D2002-7D38-0143-946C-717B654DAD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FBB044-D48B-D847-9BFA-6B6C474A4A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FFAF02-156A-DB4B-BF9E-3A4325EBF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DC2AF6-8C3E-4D45-B3CF-BADF30D1D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866781-2CD0-4F47-A8AD-1215672377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131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CC14A-F0AA-4B42-9EAC-3DB49CC66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A8BB0D-B31E-1B4E-866B-1F3C8087EA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5A0740-8414-124F-AFCA-1EFE578781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A36CF0-39DE-E44B-839C-F990A3269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B27AC-7E12-EA46-B443-C278C7A67D8D}" type="datetimeFigureOut">
              <a:rPr lang="en-US" smtClean="0"/>
              <a:t>1/24/22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88E00E-AABF-D342-8403-716EED1F3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E03333-2E69-C945-AD3A-84E043600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486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5B876D-A959-8C44-BD43-BAF8A7968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00E259-3D93-0845-978A-D0C9E2635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93CA7-6F2F-F141-B92D-C7AE625A70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B27AC-7E12-EA46-B443-C278C7A67D8D}" type="datetimeFigureOut">
              <a:rPr lang="en-US" smtClean="0"/>
              <a:t>1/24/22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8848E2-37FC-8C40-A5B0-C3A5F3132C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6FD66-6562-8A45-8A53-0C7647EC7E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8550A-697C-B84E-9BBC-AB4B8C7435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926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C78A6-0C0D-474B-9F3D-EE13A734BCA9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2290763"/>
            <a:ext cx="12192000" cy="1354137"/>
          </a:xfrm>
        </p:spPr>
        <p:txBody>
          <a:bodyPr>
            <a:normAutofit/>
          </a:bodyPr>
          <a:lstStyle/>
          <a:p>
            <a:r>
              <a:rPr lang="en-US" sz="6000" b="1" i="1" dirty="0">
                <a:solidFill>
                  <a:schemeClr val="bg1"/>
                </a:solidFill>
                <a:latin typeface="Century Schoolbook" panose="02040604050505020304" pitchFamily="18" charset="0"/>
                <a:cs typeface="Arial" panose="020B0604020202020204" pitchFamily="34" charset="0"/>
              </a:rPr>
              <a:t>Title Slide Headline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1F1A8B25-56E0-284D-83A2-ACBC718CC831}"/>
              </a:ext>
            </a:extLst>
          </p:cNvPr>
          <p:cNvSpPr txBox="1">
            <a:spLocks/>
          </p:cNvSpPr>
          <p:nvPr/>
        </p:nvSpPr>
        <p:spPr>
          <a:xfrm>
            <a:off x="0" y="3631914"/>
            <a:ext cx="12191999" cy="7705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Subhead goes here</a:t>
            </a:r>
          </a:p>
        </p:txBody>
      </p:sp>
    </p:spTree>
    <p:extLst>
      <p:ext uri="{BB962C8B-B14F-4D97-AF65-F5344CB8AC3E}">
        <p14:creationId xmlns:p14="http://schemas.microsoft.com/office/powerpoint/2010/main" val="2426335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E88F3-96AA-8643-A9B1-DD2A838C006B}"/>
              </a:ext>
            </a:extLst>
          </p:cNvPr>
          <p:cNvSpPr txBox="1">
            <a:spLocks/>
          </p:cNvSpPr>
          <p:nvPr/>
        </p:nvSpPr>
        <p:spPr>
          <a:xfrm>
            <a:off x="-1" y="2291137"/>
            <a:ext cx="12191999" cy="13536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i="1" dirty="0">
                <a:solidFill>
                  <a:srgbClr val="007A00"/>
                </a:solidFill>
                <a:latin typeface="Century Schoolbook" panose="02040604050505020304" pitchFamily="18" charset="0"/>
                <a:cs typeface="Arial" panose="020B0604020202020204" pitchFamily="34" charset="0"/>
              </a:rPr>
              <a:t>Content Slide</a:t>
            </a:r>
            <a:endParaRPr lang="en-US" sz="6000" b="1" dirty="0">
              <a:solidFill>
                <a:srgbClr val="007A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03667CBE-669A-4347-AAE2-59E652DF812D}"/>
              </a:ext>
            </a:extLst>
          </p:cNvPr>
          <p:cNvSpPr txBox="1">
            <a:spLocks/>
          </p:cNvSpPr>
          <p:nvPr/>
        </p:nvSpPr>
        <p:spPr>
          <a:xfrm>
            <a:off x="0" y="3631914"/>
            <a:ext cx="12191999" cy="7705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007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goes here.</a:t>
            </a:r>
          </a:p>
        </p:txBody>
      </p:sp>
    </p:spTree>
    <p:extLst>
      <p:ext uri="{BB962C8B-B14F-4D97-AF65-F5344CB8AC3E}">
        <p14:creationId xmlns:p14="http://schemas.microsoft.com/office/powerpoint/2010/main" val="2892794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12</Words>
  <Application>Microsoft Macintosh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Schoolbook</vt:lpstr>
      <vt:lpstr>Office Theme</vt:lpstr>
      <vt:lpstr>Title Slide Headline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Ristic,Jessica</dc:creator>
  <cp:lastModifiedBy>Abulhassan,Randa</cp:lastModifiedBy>
  <cp:revision>19</cp:revision>
  <dcterms:created xsi:type="dcterms:W3CDTF">2020-07-14T18:55:29Z</dcterms:created>
  <dcterms:modified xsi:type="dcterms:W3CDTF">2022-01-24T16:50:32Z</dcterms:modified>
</cp:coreProperties>
</file>