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1"/>
    <p:restoredTop sz="94687"/>
  </p:normalViewPr>
  <p:slideViewPr>
    <p:cSldViewPr snapToGrid="0" snapToObjects="1">
      <p:cViewPr varScale="1">
        <p:scale>
          <a:sx n="148" d="100"/>
          <a:sy n="148" d="100"/>
        </p:scale>
        <p:origin x="2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3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78A6-0C0D-474B-9F3D-EE13A734BCA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290763"/>
            <a:ext cx="12192000" cy="1354137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Title Slide Headline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A8B25-56E0-284D-83A2-ACBC718CC831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4263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88F3-96AA-8643-A9B1-DD2A838C006B}"/>
              </a:ext>
            </a:extLst>
          </p:cNvPr>
          <p:cNvSpPr txBox="1">
            <a:spLocks/>
          </p:cNvSpPr>
          <p:nvPr/>
        </p:nvSpPr>
        <p:spPr>
          <a:xfrm>
            <a:off x="-1" y="2291137"/>
            <a:ext cx="12191999" cy="135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>
                <a:solidFill>
                  <a:srgbClr val="007A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Content Slide</a:t>
            </a:r>
            <a:endParaRPr lang="en-US" sz="6000" b="1" dirty="0">
              <a:solidFill>
                <a:srgbClr val="007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667CBE-669A-4347-AAE2-59E652DF812D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goes here.</a:t>
            </a:r>
          </a:p>
        </p:txBody>
      </p:sp>
    </p:spTree>
    <p:extLst>
      <p:ext uri="{BB962C8B-B14F-4D97-AF65-F5344CB8AC3E}">
        <p14:creationId xmlns:p14="http://schemas.microsoft.com/office/powerpoint/2010/main" val="289279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Office Theme</vt:lpstr>
      <vt:lpstr>Title Slide 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19</cp:revision>
  <dcterms:created xsi:type="dcterms:W3CDTF">2020-07-14T18:55:29Z</dcterms:created>
  <dcterms:modified xsi:type="dcterms:W3CDTF">2022-01-24T16:50:32Z</dcterms:modified>
</cp:coreProperties>
</file>