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6"/>
    <p:restoredTop sz="94702"/>
  </p:normalViewPr>
  <p:slideViewPr>
    <p:cSldViewPr snapToGrid="0" snapToObjects="1">
      <p:cViewPr varScale="1">
        <p:scale>
          <a:sx n="142" d="100"/>
          <a:sy n="142" d="100"/>
        </p:scale>
        <p:origin x="19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1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850B-700A-9F42-A335-7E6F8DFD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2FA7-A868-2A4D-9687-EF2C959A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2D069-A0F5-354F-AFD3-6E59CDE5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90D6-80B6-BA4B-B896-83A6C52F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A6F4-02F8-1A4C-8666-E61927C0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A7315-39DB-F741-B766-C4E67BA0C4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15C75-59C6-AE4F-888A-D9E32C5E2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1D526-93BF-6642-A302-50A9B50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68A2-8AE6-A644-AFC4-2894071B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956CE-E426-F643-90D0-63B45F8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FACF-4F67-0F44-9550-49E5CBB8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D9FC-A2DA-2142-A126-CC222DB04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01168-0A83-434B-9D9C-57BE9C15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27637-772B-844B-B543-8523A66B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340D4-EE3C-7D47-86FF-90E8D01C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4587-C8F2-D541-BFAE-C2EBB0A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0CF30-310A-4C4C-85FE-910F5CDD3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14DB-5C31-9C43-B584-285332219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7CDC3-0A19-1345-9EA3-AC55E7E7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0072A-3B9A-794C-AE5A-96110EB2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CF596-E92D-D245-88AA-5B7469A1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766B-A028-A548-A48D-40552A5D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00353-8E4D-0D4F-BA21-41049355F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73C30-6719-2949-B3BA-C66456486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22089-C540-E34E-9457-E0508E1D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B2C25-4763-6543-91C6-D008BBE5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21047-0990-F94B-9350-15578921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D9B38-81B2-8D4F-867D-EC4C1755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EAD1E4-62F6-EB44-B13D-CF42F00E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D236-E9C4-F54A-802B-D8BCFD07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1E4A2-D2F4-8B47-809D-AE2A04D9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35C35-2378-6949-8F78-CFBC0062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4784A-5BCD-094F-B11F-3753FB60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DB99C-BF39-F646-99B4-70AB0073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D3AAD-9DD8-DE4A-9DBC-474B09EA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EBE4-0768-A841-9FE0-BD03EC14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C682-F794-CD40-BEC1-505288CA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D2002-7D38-0143-946C-717B654D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BB044-D48B-D847-9BFA-6B6C474A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FAF02-156A-DB4B-BF9E-3A4325EB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2AF6-8C3E-4D45-B3CF-BADF30D1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6781-2CD0-4F47-A8AD-1215672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3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C14A-F0AA-4B42-9EAC-3DB49CC6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8BB0D-B31E-1B4E-866B-1F3C8087E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A0740-8414-124F-AFCA-1EFE5787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36CF0-39DE-E44B-839C-F990A326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8E00E-AABF-D342-8403-716EED1F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03333-2E69-C945-AD3A-84E04360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065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39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Abulhassan,Randa</cp:lastModifiedBy>
  <cp:revision>17</cp:revision>
  <dcterms:created xsi:type="dcterms:W3CDTF">2020-07-14T18:55:29Z</dcterms:created>
  <dcterms:modified xsi:type="dcterms:W3CDTF">2022-01-28T20:33:07Z</dcterms:modified>
</cp:coreProperties>
</file>