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23"/>
  </p:notesMasterIdLst>
  <p:sldIdLst>
    <p:sldId id="256" r:id="rId5"/>
    <p:sldId id="312" r:id="rId6"/>
    <p:sldId id="301" r:id="rId7"/>
    <p:sldId id="300" r:id="rId8"/>
    <p:sldId id="303" r:id="rId9"/>
    <p:sldId id="311" r:id="rId10"/>
    <p:sldId id="304" r:id="rId11"/>
    <p:sldId id="305" r:id="rId12"/>
    <p:sldId id="306" r:id="rId13"/>
    <p:sldId id="313" r:id="rId14"/>
    <p:sldId id="309" r:id="rId15"/>
    <p:sldId id="308" r:id="rId16"/>
    <p:sldId id="310" r:id="rId17"/>
    <p:sldId id="314" r:id="rId18"/>
    <p:sldId id="264" r:id="rId19"/>
    <p:sldId id="296" r:id="rId20"/>
    <p:sldId id="261" r:id="rId21"/>
    <p:sldId id="262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8C2555B-8F4C-476D-835D-3C33124BE39E}">
          <p14:sldIdLst>
            <p14:sldId id="256"/>
            <p14:sldId id="312"/>
            <p14:sldId id="301"/>
            <p14:sldId id="300"/>
            <p14:sldId id="303"/>
            <p14:sldId id="311"/>
            <p14:sldId id="304"/>
            <p14:sldId id="305"/>
            <p14:sldId id="306"/>
            <p14:sldId id="313"/>
            <p14:sldId id="309"/>
            <p14:sldId id="308"/>
            <p14:sldId id="310"/>
            <p14:sldId id="314"/>
          </p14:sldIdLst>
        </p14:section>
        <p14:section name="Untitled Section" id="{FD962690-0952-423C-AF38-30B2AF222D41}">
          <p14:sldIdLst>
            <p14:sldId id="264"/>
            <p14:sldId id="296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C892E-8B90-653D-5804-FA1D250F6576}" v="51" dt="2020-09-16T01:01:51.273"/>
    <p1510:client id="{4D2C8C76-3221-1489-CB7F-3881703914D3}" v="751" dt="2020-09-24T17:52:47.635"/>
    <p1510:client id="{61415DEE-1BDC-3FF8-C13F-D625A3381B7D}" v="72" dt="2020-09-16T00:22:41.026"/>
    <p1510:client id="{8656D723-4163-443C-AF04-54F8081B21E8}" v="2" dt="2020-10-01T21:02:02.234"/>
    <p1510:client id="{F7C0049B-FC23-34E4-8627-AC55A40B4439}" v="6" dt="2020-09-29T17:02:59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66373" autoAdjust="0"/>
  </p:normalViewPr>
  <p:slideViewPr>
    <p:cSldViewPr snapToGrid="0">
      <p:cViewPr varScale="1">
        <p:scale>
          <a:sx n="48" d="100"/>
          <a:sy n="48" d="100"/>
        </p:scale>
        <p:origin x="1578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0E2859-5473-4729-A9C2-5EE0B9894580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EE44AB3-FCCE-498A-B5BB-17D181C37526}">
      <dgm:prSet phldrT="[Text]" custT="1"/>
      <dgm:spPr/>
      <dgm:t>
        <a:bodyPr/>
        <a:lstStyle/>
        <a:p>
          <a:r>
            <a:rPr lang="en-US" sz="3600" b="1" dirty="0"/>
            <a:t>D</a:t>
          </a:r>
        </a:p>
      </dgm:t>
    </dgm:pt>
    <dgm:pt modelId="{55FACF2F-0753-4CB8-9460-03D1C18B85C0}" type="parTrans" cxnId="{F2094355-3A2A-4C01-B6F1-E0E0F64CA0B0}">
      <dgm:prSet/>
      <dgm:spPr/>
      <dgm:t>
        <a:bodyPr/>
        <a:lstStyle/>
        <a:p>
          <a:endParaRPr lang="en-US"/>
        </a:p>
      </dgm:t>
    </dgm:pt>
    <dgm:pt modelId="{67435CC3-981C-468D-AA30-B84CFB976045}" type="sibTrans" cxnId="{F2094355-3A2A-4C01-B6F1-E0E0F64CA0B0}">
      <dgm:prSet/>
      <dgm:spPr/>
      <dgm:t>
        <a:bodyPr/>
        <a:lstStyle/>
        <a:p>
          <a:endParaRPr lang="en-US"/>
        </a:p>
      </dgm:t>
    </dgm:pt>
    <dgm:pt modelId="{AE715B6C-D268-4816-BC2E-642C1C530880}">
      <dgm:prSet phldrT="[Text]"/>
      <dgm:spPr/>
      <dgm:t>
        <a:bodyPr/>
        <a:lstStyle/>
        <a:p>
          <a:r>
            <a:rPr lang="en-US" dirty="0"/>
            <a:t>Distant</a:t>
          </a:r>
        </a:p>
      </dgm:t>
    </dgm:pt>
    <dgm:pt modelId="{93988806-3722-439B-975B-39B09633BC99}" type="parTrans" cxnId="{E6B32EBC-04AE-45F3-B9F7-D946D206D579}">
      <dgm:prSet/>
      <dgm:spPr/>
      <dgm:t>
        <a:bodyPr/>
        <a:lstStyle/>
        <a:p>
          <a:endParaRPr lang="en-US"/>
        </a:p>
      </dgm:t>
    </dgm:pt>
    <dgm:pt modelId="{EE0A5CF3-65F9-46C0-B65C-681A9EE5556D}" type="sibTrans" cxnId="{E6B32EBC-04AE-45F3-B9F7-D946D206D579}">
      <dgm:prSet/>
      <dgm:spPr/>
      <dgm:t>
        <a:bodyPr/>
        <a:lstStyle/>
        <a:p>
          <a:endParaRPr lang="en-US"/>
        </a:p>
      </dgm:t>
    </dgm:pt>
    <dgm:pt modelId="{2CE3C665-CBF6-4B84-820D-2087555CC8AD}">
      <dgm:prSet phldrT="[Text]" custT="1"/>
      <dgm:spPr/>
      <dgm:t>
        <a:bodyPr/>
        <a:lstStyle/>
        <a:p>
          <a:r>
            <a:rPr lang="en-US" sz="3600" b="1" dirty="0"/>
            <a:t>R</a:t>
          </a:r>
        </a:p>
      </dgm:t>
    </dgm:pt>
    <dgm:pt modelId="{42AD1AB6-5FD4-47A6-A14F-8B39506C8727}" type="parTrans" cxnId="{6B345687-322E-43A0-A156-B73B16074A7A}">
      <dgm:prSet/>
      <dgm:spPr/>
      <dgm:t>
        <a:bodyPr/>
        <a:lstStyle/>
        <a:p>
          <a:endParaRPr lang="en-US"/>
        </a:p>
      </dgm:t>
    </dgm:pt>
    <dgm:pt modelId="{1CB997FE-B7A0-42D5-8071-877D162CFE77}" type="sibTrans" cxnId="{6B345687-322E-43A0-A156-B73B16074A7A}">
      <dgm:prSet/>
      <dgm:spPr/>
      <dgm:t>
        <a:bodyPr/>
        <a:lstStyle/>
        <a:p>
          <a:endParaRPr lang="en-US"/>
        </a:p>
      </dgm:t>
    </dgm:pt>
    <dgm:pt modelId="{74013DE4-BEA1-4385-A75A-B52A1B8ED805}">
      <dgm:prSet phldrT="[Text]"/>
      <dgm:spPr/>
      <dgm:t>
        <a:bodyPr/>
        <a:lstStyle/>
        <a:p>
          <a:r>
            <a:rPr lang="en-US" dirty="0"/>
            <a:t>Radical</a:t>
          </a:r>
        </a:p>
      </dgm:t>
    </dgm:pt>
    <dgm:pt modelId="{A47D37B4-162C-45C8-840A-FF16B5C89EE3}" type="parTrans" cxnId="{D408B6DB-EA57-4152-A73E-7ED52B0B1701}">
      <dgm:prSet/>
      <dgm:spPr/>
      <dgm:t>
        <a:bodyPr/>
        <a:lstStyle/>
        <a:p>
          <a:endParaRPr lang="en-US"/>
        </a:p>
      </dgm:t>
    </dgm:pt>
    <dgm:pt modelId="{A05B426E-42DD-4946-9ABD-363EC687376B}" type="sibTrans" cxnId="{D408B6DB-EA57-4152-A73E-7ED52B0B1701}">
      <dgm:prSet/>
      <dgm:spPr/>
      <dgm:t>
        <a:bodyPr/>
        <a:lstStyle/>
        <a:p>
          <a:endParaRPr lang="en-US"/>
        </a:p>
      </dgm:t>
    </dgm:pt>
    <dgm:pt modelId="{C1D3E806-40C4-4DF2-8C56-F47F4E7C7FBD}">
      <dgm:prSet phldrT="[Text]" custT="1"/>
      <dgm:spPr/>
      <dgm:t>
        <a:bodyPr/>
        <a:lstStyle/>
        <a:p>
          <a:r>
            <a:rPr lang="en-US" sz="3600" b="1" dirty="0"/>
            <a:t>E</a:t>
          </a:r>
        </a:p>
      </dgm:t>
    </dgm:pt>
    <dgm:pt modelId="{47F2E7EF-A940-4A4C-A6D2-8BFA58266521}" type="parTrans" cxnId="{88685DC8-00E6-47BC-89BC-50C046E40289}">
      <dgm:prSet/>
      <dgm:spPr/>
      <dgm:t>
        <a:bodyPr/>
        <a:lstStyle/>
        <a:p>
          <a:endParaRPr lang="en-US"/>
        </a:p>
      </dgm:t>
    </dgm:pt>
    <dgm:pt modelId="{EDEE5DDB-CA12-4D73-8102-8B6299342F7D}" type="sibTrans" cxnId="{88685DC8-00E6-47BC-89BC-50C046E40289}">
      <dgm:prSet/>
      <dgm:spPr/>
      <dgm:t>
        <a:bodyPr/>
        <a:lstStyle/>
        <a:p>
          <a:endParaRPr lang="en-US"/>
        </a:p>
      </dgm:t>
    </dgm:pt>
    <dgm:pt modelId="{E5CD6392-6FD8-4934-8DC0-9021418446F6}">
      <dgm:prSet phldrT="[Text]"/>
      <dgm:spPr/>
      <dgm:t>
        <a:bodyPr/>
        <a:lstStyle/>
        <a:p>
          <a:r>
            <a:rPr lang="en-US" dirty="0"/>
            <a:t>Enthusiasm</a:t>
          </a:r>
        </a:p>
      </dgm:t>
    </dgm:pt>
    <dgm:pt modelId="{D2E08E25-CE46-497E-ABD2-5C568F062B06}" type="parTrans" cxnId="{E20C2601-A0FE-4E24-84F0-51A625299E97}">
      <dgm:prSet/>
      <dgm:spPr/>
      <dgm:t>
        <a:bodyPr/>
        <a:lstStyle/>
        <a:p>
          <a:endParaRPr lang="en-US"/>
        </a:p>
      </dgm:t>
    </dgm:pt>
    <dgm:pt modelId="{51584F2D-39E0-48C0-B4D1-12969DCEDAF8}" type="sibTrans" cxnId="{E20C2601-A0FE-4E24-84F0-51A625299E97}">
      <dgm:prSet/>
      <dgm:spPr/>
      <dgm:t>
        <a:bodyPr/>
        <a:lstStyle/>
        <a:p>
          <a:endParaRPr lang="en-US"/>
        </a:p>
      </dgm:t>
    </dgm:pt>
    <dgm:pt modelId="{88C5645F-3795-485D-A144-14B506490C70}">
      <dgm:prSet phldrT="[Text]" custT="1"/>
      <dgm:spPr/>
      <dgm:t>
        <a:bodyPr/>
        <a:lstStyle/>
        <a:p>
          <a:r>
            <a:rPr lang="en-US" sz="3600" b="1" dirty="0"/>
            <a:t>A</a:t>
          </a:r>
        </a:p>
      </dgm:t>
    </dgm:pt>
    <dgm:pt modelId="{A3E949A2-5758-4C31-B03C-4B0299DBB7CA}" type="parTrans" cxnId="{DE85679D-88A2-44B1-BEFA-4EA6139AE385}">
      <dgm:prSet/>
      <dgm:spPr/>
      <dgm:t>
        <a:bodyPr/>
        <a:lstStyle/>
        <a:p>
          <a:endParaRPr lang="en-US"/>
        </a:p>
      </dgm:t>
    </dgm:pt>
    <dgm:pt modelId="{2C6983F9-4D24-4ECA-9E25-9C976E3318AD}" type="sibTrans" cxnId="{DE85679D-88A2-44B1-BEFA-4EA6139AE385}">
      <dgm:prSet/>
      <dgm:spPr/>
      <dgm:t>
        <a:bodyPr/>
        <a:lstStyle/>
        <a:p>
          <a:endParaRPr lang="en-US"/>
        </a:p>
      </dgm:t>
    </dgm:pt>
    <dgm:pt modelId="{023D457E-DDB9-44E1-AEF7-03533E59748C}">
      <dgm:prSet phldrT="[Text]" custT="1"/>
      <dgm:spPr/>
      <dgm:t>
        <a:bodyPr/>
        <a:lstStyle/>
        <a:p>
          <a:r>
            <a:rPr lang="en-US" sz="3600" b="1" dirty="0"/>
            <a:t>M</a:t>
          </a:r>
        </a:p>
      </dgm:t>
    </dgm:pt>
    <dgm:pt modelId="{41D746A3-0FFA-43D9-886F-A29AFF8450FE}" type="parTrans" cxnId="{3327C883-8ECD-4C0F-8EF0-16A75C1550AF}">
      <dgm:prSet/>
      <dgm:spPr/>
      <dgm:t>
        <a:bodyPr/>
        <a:lstStyle/>
        <a:p>
          <a:endParaRPr lang="en-US"/>
        </a:p>
      </dgm:t>
    </dgm:pt>
    <dgm:pt modelId="{25D93527-D4BB-42B5-87B9-A4714243C9F0}" type="sibTrans" cxnId="{3327C883-8ECD-4C0F-8EF0-16A75C1550AF}">
      <dgm:prSet/>
      <dgm:spPr/>
      <dgm:t>
        <a:bodyPr/>
        <a:lstStyle/>
        <a:p>
          <a:endParaRPr lang="en-US"/>
        </a:p>
      </dgm:t>
    </dgm:pt>
    <dgm:pt modelId="{CB3347A3-CA5E-469A-BA39-941A55D70F0D}">
      <dgm:prSet phldrT="[Text]"/>
      <dgm:spPr/>
      <dgm:t>
        <a:bodyPr/>
        <a:lstStyle/>
        <a:p>
          <a:r>
            <a:rPr lang="en-US" dirty="0"/>
            <a:t>Attitude</a:t>
          </a:r>
        </a:p>
      </dgm:t>
    </dgm:pt>
    <dgm:pt modelId="{4A1F0190-5EB0-478B-B9E0-51F822F42F14}" type="parTrans" cxnId="{E278E608-7429-44BD-97D1-79EC7C97112D}">
      <dgm:prSet/>
      <dgm:spPr/>
      <dgm:t>
        <a:bodyPr/>
        <a:lstStyle/>
        <a:p>
          <a:endParaRPr lang="en-US"/>
        </a:p>
      </dgm:t>
    </dgm:pt>
    <dgm:pt modelId="{2CFF1EAA-1EDF-4072-9C22-349F8AAC3FCD}" type="sibTrans" cxnId="{E278E608-7429-44BD-97D1-79EC7C97112D}">
      <dgm:prSet/>
      <dgm:spPr/>
      <dgm:t>
        <a:bodyPr/>
        <a:lstStyle/>
        <a:p>
          <a:endParaRPr lang="en-US"/>
        </a:p>
      </dgm:t>
    </dgm:pt>
    <dgm:pt modelId="{BAAEB4E7-AB2D-4128-AED0-C3AB8CD84CC4}">
      <dgm:prSet phldrT="[Text]"/>
      <dgm:spPr/>
      <dgm:t>
        <a:bodyPr/>
        <a:lstStyle/>
        <a:p>
          <a:r>
            <a:rPr lang="en-US" dirty="0"/>
            <a:t>Method-Based</a:t>
          </a:r>
        </a:p>
      </dgm:t>
    </dgm:pt>
    <dgm:pt modelId="{E1596042-D5F9-45FA-97DB-931B179DCCFF}" type="parTrans" cxnId="{F5137421-C91D-4AFA-B2D4-A6407CE285A7}">
      <dgm:prSet/>
      <dgm:spPr/>
      <dgm:t>
        <a:bodyPr/>
        <a:lstStyle/>
        <a:p>
          <a:endParaRPr lang="en-US"/>
        </a:p>
      </dgm:t>
    </dgm:pt>
    <dgm:pt modelId="{AEDDBAA1-156E-48F4-8559-2544FB849D6A}" type="sibTrans" cxnId="{F5137421-C91D-4AFA-B2D4-A6407CE285A7}">
      <dgm:prSet/>
      <dgm:spPr/>
      <dgm:t>
        <a:bodyPr/>
        <a:lstStyle/>
        <a:p>
          <a:endParaRPr lang="en-US"/>
        </a:p>
      </dgm:t>
    </dgm:pt>
    <dgm:pt modelId="{058CA365-64C0-490A-9D0D-23565FA30A55}" type="pres">
      <dgm:prSet presAssocID="{7D0E2859-5473-4729-A9C2-5EE0B9894580}" presName="linearFlow" presStyleCnt="0">
        <dgm:presLayoutVars>
          <dgm:dir/>
          <dgm:animLvl val="lvl"/>
          <dgm:resizeHandles val="exact"/>
        </dgm:presLayoutVars>
      </dgm:prSet>
      <dgm:spPr/>
    </dgm:pt>
    <dgm:pt modelId="{447A00DD-7B10-4B2E-A404-CF7478598462}" type="pres">
      <dgm:prSet presAssocID="{EEE44AB3-FCCE-498A-B5BB-17D181C37526}" presName="composite" presStyleCnt="0"/>
      <dgm:spPr/>
    </dgm:pt>
    <dgm:pt modelId="{7B47AF32-991F-4800-94FB-6286F95F7FD7}" type="pres">
      <dgm:prSet presAssocID="{EEE44AB3-FCCE-498A-B5BB-17D181C37526}" presName="parentText" presStyleLbl="alignNode1" presStyleIdx="0" presStyleCnt="5" custLinFactNeighborX="3067" custLinFactNeighborY="0">
        <dgm:presLayoutVars>
          <dgm:chMax val="1"/>
          <dgm:bulletEnabled val="1"/>
        </dgm:presLayoutVars>
      </dgm:prSet>
      <dgm:spPr/>
    </dgm:pt>
    <dgm:pt modelId="{87AE3AE2-8F5F-40F7-B386-C5419DDF53F9}" type="pres">
      <dgm:prSet presAssocID="{EEE44AB3-FCCE-498A-B5BB-17D181C37526}" presName="descendantText" presStyleLbl="alignAcc1" presStyleIdx="0" presStyleCnt="5">
        <dgm:presLayoutVars>
          <dgm:bulletEnabled val="1"/>
        </dgm:presLayoutVars>
      </dgm:prSet>
      <dgm:spPr/>
    </dgm:pt>
    <dgm:pt modelId="{554CEED2-2DC7-4104-A55F-8139D35CB002}" type="pres">
      <dgm:prSet presAssocID="{67435CC3-981C-468D-AA30-B84CFB976045}" presName="sp" presStyleCnt="0"/>
      <dgm:spPr/>
    </dgm:pt>
    <dgm:pt modelId="{BED0647C-DCDE-4CB8-B376-8851D004159E}" type="pres">
      <dgm:prSet presAssocID="{2CE3C665-CBF6-4B84-820D-2087555CC8AD}" presName="composite" presStyleCnt="0"/>
      <dgm:spPr/>
    </dgm:pt>
    <dgm:pt modelId="{75711249-480D-4992-BCB9-050361A11F02}" type="pres">
      <dgm:prSet presAssocID="{2CE3C665-CBF6-4B84-820D-2087555CC8AD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F0200275-7A88-4936-9949-88BDFE1CAD0B}" type="pres">
      <dgm:prSet presAssocID="{2CE3C665-CBF6-4B84-820D-2087555CC8AD}" presName="descendantText" presStyleLbl="alignAcc1" presStyleIdx="1" presStyleCnt="5">
        <dgm:presLayoutVars>
          <dgm:bulletEnabled val="1"/>
        </dgm:presLayoutVars>
      </dgm:prSet>
      <dgm:spPr/>
    </dgm:pt>
    <dgm:pt modelId="{9ECF7D07-3540-4326-8E41-198AC3816DC3}" type="pres">
      <dgm:prSet presAssocID="{1CB997FE-B7A0-42D5-8071-877D162CFE77}" presName="sp" presStyleCnt="0"/>
      <dgm:spPr/>
    </dgm:pt>
    <dgm:pt modelId="{D53D3AF2-450F-4BBC-AB11-01DA92207893}" type="pres">
      <dgm:prSet presAssocID="{C1D3E806-40C4-4DF2-8C56-F47F4E7C7FBD}" presName="composite" presStyleCnt="0"/>
      <dgm:spPr/>
    </dgm:pt>
    <dgm:pt modelId="{ABA4E3DA-1BF7-4CAC-A7A5-A118F15B19CE}" type="pres">
      <dgm:prSet presAssocID="{C1D3E806-40C4-4DF2-8C56-F47F4E7C7FBD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3F8E55C-E87B-4C80-AF5A-D08BFD059A2A}" type="pres">
      <dgm:prSet presAssocID="{C1D3E806-40C4-4DF2-8C56-F47F4E7C7FBD}" presName="descendantText" presStyleLbl="alignAcc1" presStyleIdx="2" presStyleCnt="5" custLinFactNeighborX="489" custLinFactNeighborY="1714">
        <dgm:presLayoutVars>
          <dgm:bulletEnabled val="1"/>
        </dgm:presLayoutVars>
      </dgm:prSet>
      <dgm:spPr/>
    </dgm:pt>
    <dgm:pt modelId="{97316E02-3967-443F-8ABF-1D9DEB8AD948}" type="pres">
      <dgm:prSet presAssocID="{EDEE5DDB-CA12-4D73-8102-8B6299342F7D}" presName="sp" presStyleCnt="0"/>
      <dgm:spPr/>
    </dgm:pt>
    <dgm:pt modelId="{C14D0B96-8A8D-4E0A-9782-FE18EA92864A}" type="pres">
      <dgm:prSet presAssocID="{88C5645F-3795-485D-A144-14B506490C70}" presName="composite" presStyleCnt="0"/>
      <dgm:spPr/>
    </dgm:pt>
    <dgm:pt modelId="{8AF304B6-F1F4-40BB-B409-27C3149C2FBA}" type="pres">
      <dgm:prSet presAssocID="{88C5645F-3795-485D-A144-14B506490C70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B248614-09B9-4044-B836-F3EE78D50052}" type="pres">
      <dgm:prSet presAssocID="{88C5645F-3795-485D-A144-14B506490C70}" presName="descendantText" presStyleLbl="alignAcc1" presStyleIdx="3" presStyleCnt="5">
        <dgm:presLayoutVars>
          <dgm:bulletEnabled val="1"/>
        </dgm:presLayoutVars>
      </dgm:prSet>
      <dgm:spPr/>
    </dgm:pt>
    <dgm:pt modelId="{5E17A6AF-ABDE-4161-8B16-3C2FB9EC1984}" type="pres">
      <dgm:prSet presAssocID="{2C6983F9-4D24-4ECA-9E25-9C976E3318AD}" presName="sp" presStyleCnt="0"/>
      <dgm:spPr/>
    </dgm:pt>
    <dgm:pt modelId="{FC0A6C07-644E-44DA-A55E-4197014D7072}" type="pres">
      <dgm:prSet presAssocID="{023D457E-DDB9-44E1-AEF7-03533E59748C}" presName="composite" presStyleCnt="0"/>
      <dgm:spPr/>
    </dgm:pt>
    <dgm:pt modelId="{969CA529-627B-46D4-9608-4AEF7B82A15D}" type="pres">
      <dgm:prSet presAssocID="{023D457E-DDB9-44E1-AEF7-03533E59748C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76175E07-5A0B-41D2-9D4B-95373B9F3916}" type="pres">
      <dgm:prSet presAssocID="{023D457E-DDB9-44E1-AEF7-03533E59748C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E20C2601-A0FE-4E24-84F0-51A625299E97}" srcId="{C1D3E806-40C4-4DF2-8C56-F47F4E7C7FBD}" destId="{E5CD6392-6FD8-4934-8DC0-9021418446F6}" srcOrd="0" destOrd="0" parTransId="{D2E08E25-CE46-497E-ABD2-5C568F062B06}" sibTransId="{51584F2D-39E0-48C0-B4D1-12969DCEDAF8}"/>
    <dgm:cxn modelId="{E278E608-7429-44BD-97D1-79EC7C97112D}" srcId="{88C5645F-3795-485D-A144-14B506490C70}" destId="{CB3347A3-CA5E-469A-BA39-941A55D70F0D}" srcOrd="0" destOrd="0" parTransId="{4A1F0190-5EB0-478B-B9E0-51F822F42F14}" sibTransId="{2CFF1EAA-1EDF-4072-9C22-349F8AAC3FCD}"/>
    <dgm:cxn modelId="{F5137421-C91D-4AFA-B2D4-A6407CE285A7}" srcId="{023D457E-DDB9-44E1-AEF7-03533E59748C}" destId="{BAAEB4E7-AB2D-4128-AED0-C3AB8CD84CC4}" srcOrd="0" destOrd="0" parTransId="{E1596042-D5F9-45FA-97DB-931B179DCCFF}" sibTransId="{AEDDBAA1-156E-48F4-8559-2544FB849D6A}"/>
    <dgm:cxn modelId="{8AD8F922-727B-49D2-8FEC-08FF46873987}" type="presOf" srcId="{023D457E-DDB9-44E1-AEF7-03533E59748C}" destId="{969CA529-627B-46D4-9608-4AEF7B82A15D}" srcOrd="0" destOrd="0" presId="urn:microsoft.com/office/officeart/2005/8/layout/chevron2"/>
    <dgm:cxn modelId="{11868242-5B93-4C3A-BC05-0603CF4B7569}" type="presOf" srcId="{7D0E2859-5473-4729-A9C2-5EE0B9894580}" destId="{058CA365-64C0-490A-9D0D-23565FA30A55}" srcOrd="0" destOrd="0" presId="urn:microsoft.com/office/officeart/2005/8/layout/chevron2"/>
    <dgm:cxn modelId="{758C7364-268F-42C8-A9EF-C85C33A83C09}" type="presOf" srcId="{C1D3E806-40C4-4DF2-8C56-F47F4E7C7FBD}" destId="{ABA4E3DA-1BF7-4CAC-A7A5-A118F15B19CE}" srcOrd="0" destOrd="0" presId="urn:microsoft.com/office/officeart/2005/8/layout/chevron2"/>
    <dgm:cxn modelId="{EB125948-4BBF-4037-8E4B-31667E164408}" type="presOf" srcId="{88C5645F-3795-485D-A144-14B506490C70}" destId="{8AF304B6-F1F4-40BB-B409-27C3149C2FBA}" srcOrd="0" destOrd="0" presId="urn:microsoft.com/office/officeart/2005/8/layout/chevron2"/>
    <dgm:cxn modelId="{7B70176D-43D8-487E-B3C8-217965DB70EA}" type="presOf" srcId="{AE715B6C-D268-4816-BC2E-642C1C530880}" destId="{87AE3AE2-8F5F-40F7-B386-C5419DDF53F9}" srcOrd="0" destOrd="0" presId="urn:microsoft.com/office/officeart/2005/8/layout/chevron2"/>
    <dgm:cxn modelId="{F2094355-3A2A-4C01-B6F1-E0E0F64CA0B0}" srcId="{7D0E2859-5473-4729-A9C2-5EE0B9894580}" destId="{EEE44AB3-FCCE-498A-B5BB-17D181C37526}" srcOrd="0" destOrd="0" parTransId="{55FACF2F-0753-4CB8-9460-03D1C18B85C0}" sibTransId="{67435CC3-981C-468D-AA30-B84CFB976045}"/>
    <dgm:cxn modelId="{C7D69357-EF33-4718-9B4C-F5F4709B26B3}" type="presOf" srcId="{EEE44AB3-FCCE-498A-B5BB-17D181C37526}" destId="{7B47AF32-991F-4800-94FB-6286F95F7FD7}" srcOrd="0" destOrd="0" presId="urn:microsoft.com/office/officeart/2005/8/layout/chevron2"/>
    <dgm:cxn modelId="{E7AEE07E-08F1-47F2-876C-45792E38C888}" type="presOf" srcId="{CB3347A3-CA5E-469A-BA39-941A55D70F0D}" destId="{5B248614-09B9-4044-B836-F3EE78D50052}" srcOrd="0" destOrd="0" presId="urn:microsoft.com/office/officeart/2005/8/layout/chevron2"/>
    <dgm:cxn modelId="{3327C883-8ECD-4C0F-8EF0-16A75C1550AF}" srcId="{7D0E2859-5473-4729-A9C2-5EE0B9894580}" destId="{023D457E-DDB9-44E1-AEF7-03533E59748C}" srcOrd="4" destOrd="0" parTransId="{41D746A3-0FFA-43D9-886F-A29AFF8450FE}" sibTransId="{25D93527-D4BB-42B5-87B9-A4714243C9F0}"/>
    <dgm:cxn modelId="{6B345687-322E-43A0-A156-B73B16074A7A}" srcId="{7D0E2859-5473-4729-A9C2-5EE0B9894580}" destId="{2CE3C665-CBF6-4B84-820D-2087555CC8AD}" srcOrd="1" destOrd="0" parTransId="{42AD1AB6-5FD4-47A6-A14F-8B39506C8727}" sibTransId="{1CB997FE-B7A0-42D5-8071-877D162CFE77}"/>
    <dgm:cxn modelId="{DE85679D-88A2-44B1-BEFA-4EA6139AE385}" srcId="{7D0E2859-5473-4729-A9C2-5EE0B9894580}" destId="{88C5645F-3795-485D-A144-14B506490C70}" srcOrd="3" destOrd="0" parTransId="{A3E949A2-5758-4C31-B03C-4B0299DBB7CA}" sibTransId="{2C6983F9-4D24-4ECA-9E25-9C976E3318AD}"/>
    <dgm:cxn modelId="{DE8377B1-09E5-472A-8CDE-A37F41DC5818}" type="presOf" srcId="{74013DE4-BEA1-4385-A75A-B52A1B8ED805}" destId="{F0200275-7A88-4936-9949-88BDFE1CAD0B}" srcOrd="0" destOrd="0" presId="urn:microsoft.com/office/officeart/2005/8/layout/chevron2"/>
    <dgm:cxn modelId="{410E46B4-4E85-4A2F-8BB6-1FF425F29B41}" type="presOf" srcId="{E5CD6392-6FD8-4934-8DC0-9021418446F6}" destId="{53F8E55C-E87B-4C80-AF5A-D08BFD059A2A}" srcOrd="0" destOrd="0" presId="urn:microsoft.com/office/officeart/2005/8/layout/chevron2"/>
    <dgm:cxn modelId="{E6B32EBC-04AE-45F3-B9F7-D946D206D579}" srcId="{EEE44AB3-FCCE-498A-B5BB-17D181C37526}" destId="{AE715B6C-D268-4816-BC2E-642C1C530880}" srcOrd="0" destOrd="0" parTransId="{93988806-3722-439B-975B-39B09633BC99}" sibTransId="{EE0A5CF3-65F9-46C0-B65C-681A9EE5556D}"/>
    <dgm:cxn modelId="{83D7E7C3-818D-4E63-AB50-AE954C6073F7}" type="presOf" srcId="{BAAEB4E7-AB2D-4128-AED0-C3AB8CD84CC4}" destId="{76175E07-5A0B-41D2-9D4B-95373B9F3916}" srcOrd="0" destOrd="0" presId="urn:microsoft.com/office/officeart/2005/8/layout/chevron2"/>
    <dgm:cxn modelId="{88685DC8-00E6-47BC-89BC-50C046E40289}" srcId="{7D0E2859-5473-4729-A9C2-5EE0B9894580}" destId="{C1D3E806-40C4-4DF2-8C56-F47F4E7C7FBD}" srcOrd="2" destOrd="0" parTransId="{47F2E7EF-A940-4A4C-A6D2-8BFA58266521}" sibTransId="{EDEE5DDB-CA12-4D73-8102-8B6299342F7D}"/>
    <dgm:cxn modelId="{4569AFC8-EEFE-4354-B03B-DA8695279545}" type="presOf" srcId="{2CE3C665-CBF6-4B84-820D-2087555CC8AD}" destId="{75711249-480D-4992-BCB9-050361A11F02}" srcOrd="0" destOrd="0" presId="urn:microsoft.com/office/officeart/2005/8/layout/chevron2"/>
    <dgm:cxn modelId="{D408B6DB-EA57-4152-A73E-7ED52B0B1701}" srcId="{2CE3C665-CBF6-4B84-820D-2087555CC8AD}" destId="{74013DE4-BEA1-4385-A75A-B52A1B8ED805}" srcOrd="0" destOrd="0" parTransId="{A47D37B4-162C-45C8-840A-FF16B5C89EE3}" sibTransId="{A05B426E-42DD-4946-9ABD-363EC687376B}"/>
    <dgm:cxn modelId="{52149605-13DB-4F85-94C2-787397C760D4}" type="presParOf" srcId="{058CA365-64C0-490A-9D0D-23565FA30A55}" destId="{447A00DD-7B10-4B2E-A404-CF7478598462}" srcOrd="0" destOrd="0" presId="urn:microsoft.com/office/officeart/2005/8/layout/chevron2"/>
    <dgm:cxn modelId="{A0C5733E-4EFC-45DD-82B4-698C4016BEAD}" type="presParOf" srcId="{447A00DD-7B10-4B2E-A404-CF7478598462}" destId="{7B47AF32-991F-4800-94FB-6286F95F7FD7}" srcOrd="0" destOrd="0" presId="urn:microsoft.com/office/officeart/2005/8/layout/chevron2"/>
    <dgm:cxn modelId="{CF95A363-0A8E-4003-96F0-E6C25684CD6C}" type="presParOf" srcId="{447A00DD-7B10-4B2E-A404-CF7478598462}" destId="{87AE3AE2-8F5F-40F7-B386-C5419DDF53F9}" srcOrd="1" destOrd="0" presId="urn:microsoft.com/office/officeart/2005/8/layout/chevron2"/>
    <dgm:cxn modelId="{6F6207B0-4305-48E7-86F5-4581091CBA42}" type="presParOf" srcId="{058CA365-64C0-490A-9D0D-23565FA30A55}" destId="{554CEED2-2DC7-4104-A55F-8139D35CB002}" srcOrd="1" destOrd="0" presId="urn:microsoft.com/office/officeart/2005/8/layout/chevron2"/>
    <dgm:cxn modelId="{F047BD01-B8DD-4A7D-BFF1-DE0E90DB0108}" type="presParOf" srcId="{058CA365-64C0-490A-9D0D-23565FA30A55}" destId="{BED0647C-DCDE-4CB8-B376-8851D004159E}" srcOrd="2" destOrd="0" presId="urn:microsoft.com/office/officeart/2005/8/layout/chevron2"/>
    <dgm:cxn modelId="{E768A372-348F-475F-849E-F04CB25BE8E5}" type="presParOf" srcId="{BED0647C-DCDE-4CB8-B376-8851D004159E}" destId="{75711249-480D-4992-BCB9-050361A11F02}" srcOrd="0" destOrd="0" presId="urn:microsoft.com/office/officeart/2005/8/layout/chevron2"/>
    <dgm:cxn modelId="{DB893817-26E6-41EA-91AF-042EAD59719F}" type="presParOf" srcId="{BED0647C-DCDE-4CB8-B376-8851D004159E}" destId="{F0200275-7A88-4936-9949-88BDFE1CAD0B}" srcOrd="1" destOrd="0" presId="urn:microsoft.com/office/officeart/2005/8/layout/chevron2"/>
    <dgm:cxn modelId="{1D9A7BDA-CA8C-41F5-8752-40056E52ED1F}" type="presParOf" srcId="{058CA365-64C0-490A-9D0D-23565FA30A55}" destId="{9ECF7D07-3540-4326-8E41-198AC3816DC3}" srcOrd="3" destOrd="0" presId="urn:microsoft.com/office/officeart/2005/8/layout/chevron2"/>
    <dgm:cxn modelId="{41DDD95B-4276-454F-8B95-D04E46F2D17B}" type="presParOf" srcId="{058CA365-64C0-490A-9D0D-23565FA30A55}" destId="{D53D3AF2-450F-4BBC-AB11-01DA92207893}" srcOrd="4" destOrd="0" presId="urn:microsoft.com/office/officeart/2005/8/layout/chevron2"/>
    <dgm:cxn modelId="{1811E02A-D9D6-467A-8876-4EB4BF96F617}" type="presParOf" srcId="{D53D3AF2-450F-4BBC-AB11-01DA92207893}" destId="{ABA4E3DA-1BF7-4CAC-A7A5-A118F15B19CE}" srcOrd="0" destOrd="0" presId="urn:microsoft.com/office/officeart/2005/8/layout/chevron2"/>
    <dgm:cxn modelId="{52190C5E-F209-400C-8E84-476834FB3916}" type="presParOf" srcId="{D53D3AF2-450F-4BBC-AB11-01DA92207893}" destId="{53F8E55C-E87B-4C80-AF5A-D08BFD059A2A}" srcOrd="1" destOrd="0" presId="urn:microsoft.com/office/officeart/2005/8/layout/chevron2"/>
    <dgm:cxn modelId="{4C10452D-C0BF-4E8E-8E45-DA8376C8691B}" type="presParOf" srcId="{058CA365-64C0-490A-9D0D-23565FA30A55}" destId="{97316E02-3967-443F-8ABF-1D9DEB8AD948}" srcOrd="5" destOrd="0" presId="urn:microsoft.com/office/officeart/2005/8/layout/chevron2"/>
    <dgm:cxn modelId="{71E55EA9-1C4C-48D8-BB74-27AF2CA05940}" type="presParOf" srcId="{058CA365-64C0-490A-9D0D-23565FA30A55}" destId="{C14D0B96-8A8D-4E0A-9782-FE18EA92864A}" srcOrd="6" destOrd="0" presId="urn:microsoft.com/office/officeart/2005/8/layout/chevron2"/>
    <dgm:cxn modelId="{9D282738-6F20-4032-A31A-1D43D784FA16}" type="presParOf" srcId="{C14D0B96-8A8D-4E0A-9782-FE18EA92864A}" destId="{8AF304B6-F1F4-40BB-B409-27C3149C2FBA}" srcOrd="0" destOrd="0" presId="urn:microsoft.com/office/officeart/2005/8/layout/chevron2"/>
    <dgm:cxn modelId="{C5CD6C34-3340-4A72-940B-36370EC4A762}" type="presParOf" srcId="{C14D0B96-8A8D-4E0A-9782-FE18EA92864A}" destId="{5B248614-09B9-4044-B836-F3EE78D50052}" srcOrd="1" destOrd="0" presId="urn:microsoft.com/office/officeart/2005/8/layout/chevron2"/>
    <dgm:cxn modelId="{08D4E5B3-2135-4E6F-9564-70E696C4C022}" type="presParOf" srcId="{058CA365-64C0-490A-9D0D-23565FA30A55}" destId="{5E17A6AF-ABDE-4161-8B16-3C2FB9EC1984}" srcOrd="7" destOrd="0" presId="urn:microsoft.com/office/officeart/2005/8/layout/chevron2"/>
    <dgm:cxn modelId="{A84C9CB1-2B21-47D6-A13F-5EEB71A125AC}" type="presParOf" srcId="{058CA365-64C0-490A-9D0D-23565FA30A55}" destId="{FC0A6C07-644E-44DA-A55E-4197014D7072}" srcOrd="8" destOrd="0" presId="urn:microsoft.com/office/officeart/2005/8/layout/chevron2"/>
    <dgm:cxn modelId="{06EE2014-8AFB-4999-BF83-B72CCDE9D96C}" type="presParOf" srcId="{FC0A6C07-644E-44DA-A55E-4197014D7072}" destId="{969CA529-627B-46D4-9608-4AEF7B82A15D}" srcOrd="0" destOrd="0" presId="urn:microsoft.com/office/officeart/2005/8/layout/chevron2"/>
    <dgm:cxn modelId="{36CD3A32-ABF0-4BF1-AAEB-A2BC6A78365D}" type="presParOf" srcId="{FC0A6C07-644E-44DA-A55E-4197014D7072}" destId="{76175E07-5A0B-41D2-9D4B-95373B9F391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DF2009-36C0-495F-BCCC-C1F4093318A5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3E4D6EB-F522-4D9F-8A9D-9881C3E44CFA}">
      <dgm:prSet phldrT="[Text]" custT="1"/>
      <dgm:spPr/>
      <dgm:t>
        <a:bodyPr/>
        <a:lstStyle/>
        <a:p>
          <a:r>
            <a:rPr lang="en-US" sz="3600" b="1" dirty="0"/>
            <a:t>S</a:t>
          </a:r>
        </a:p>
      </dgm:t>
    </dgm:pt>
    <dgm:pt modelId="{47B71F29-D737-4A07-AE12-C02C9F9640D6}" type="parTrans" cxnId="{01F583C0-1D1B-442A-A497-30F8C73077CA}">
      <dgm:prSet/>
      <dgm:spPr/>
      <dgm:t>
        <a:bodyPr/>
        <a:lstStyle/>
        <a:p>
          <a:endParaRPr lang="en-US"/>
        </a:p>
      </dgm:t>
    </dgm:pt>
    <dgm:pt modelId="{AAE99C95-FB12-44BE-A31A-69A7C036BA40}" type="sibTrans" cxnId="{01F583C0-1D1B-442A-A497-30F8C73077CA}">
      <dgm:prSet/>
      <dgm:spPr/>
      <dgm:t>
        <a:bodyPr/>
        <a:lstStyle/>
        <a:p>
          <a:endParaRPr lang="en-US"/>
        </a:p>
      </dgm:t>
    </dgm:pt>
    <dgm:pt modelId="{EE5C7D10-EB55-4E42-A198-C34B65D27E51}">
      <dgm:prSet phldrT="[Text]"/>
      <dgm:spPr/>
      <dgm:t>
        <a:bodyPr/>
        <a:lstStyle/>
        <a:p>
          <a:r>
            <a:rPr lang="en-US" dirty="0"/>
            <a:t>Specific</a:t>
          </a:r>
        </a:p>
      </dgm:t>
    </dgm:pt>
    <dgm:pt modelId="{82340D1A-DD67-4CB4-AC13-C75CA69BECD1}" type="parTrans" cxnId="{59356941-4A93-4C1D-9CF3-E4B98878E6A1}">
      <dgm:prSet/>
      <dgm:spPr/>
      <dgm:t>
        <a:bodyPr/>
        <a:lstStyle/>
        <a:p>
          <a:endParaRPr lang="en-US"/>
        </a:p>
      </dgm:t>
    </dgm:pt>
    <dgm:pt modelId="{ED37F84D-1769-4559-9EC2-1CE54ED80279}" type="sibTrans" cxnId="{59356941-4A93-4C1D-9CF3-E4B98878E6A1}">
      <dgm:prSet/>
      <dgm:spPr/>
      <dgm:t>
        <a:bodyPr/>
        <a:lstStyle/>
        <a:p>
          <a:endParaRPr lang="en-US"/>
        </a:p>
      </dgm:t>
    </dgm:pt>
    <dgm:pt modelId="{41C7AB53-D08C-4841-9AF7-DD52D767E946}">
      <dgm:prSet phldrT="[Text]" custT="1"/>
      <dgm:spPr/>
      <dgm:t>
        <a:bodyPr/>
        <a:lstStyle/>
        <a:p>
          <a:r>
            <a:rPr lang="en-US" sz="3600" b="1" dirty="0"/>
            <a:t>M</a:t>
          </a:r>
        </a:p>
      </dgm:t>
    </dgm:pt>
    <dgm:pt modelId="{E92DE020-E006-405A-BDDE-D1340FD1C401}" type="parTrans" cxnId="{2A6C6F80-75E8-4115-958A-E5B628E5051A}">
      <dgm:prSet/>
      <dgm:spPr/>
      <dgm:t>
        <a:bodyPr/>
        <a:lstStyle/>
        <a:p>
          <a:endParaRPr lang="en-US"/>
        </a:p>
      </dgm:t>
    </dgm:pt>
    <dgm:pt modelId="{A75AF8F7-1A2A-495C-9532-26013A96B458}" type="sibTrans" cxnId="{2A6C6F80-75E8-4115-958A-E5B628E5051A}">
      <dgm:prSet/>
      <dgm:spPr/>
      <dgm:t>
        <a:bodyPr/>
        <a:lstStyle/>
        <a:p>
          <a:endParaRPr lang="en-US"/>
        </a:p>
      </dgm:t>
    </dgm:pt>
    <dgm:pt modelId="{9355CD78-427B-4738-984A-7E49CC8B2AD3}">
      <dgm:prSet phldrT="[Text]"/>
      <dgm:spPr/>
      <dgm:t>
        <a:bodyPr/>
        <a:lstStyle/>
        <a:p>
          <a:r>
            <a:rPr lang="en-US" dirty="0"/>
            <a:t>Measurable</a:t>
          </a:r>
        </a:p>
      </dgm:t>
    </dgm:pt>
    <dgm:pt modelId="{B028D95F-E94C-4FCA-AFFB-84EC436E4BAF}" type="parTrans" cxnId="{25EDDE1C-F1F0-4A3A-8358-A6C364E3D338}">
      <dgm:prSet/>
      <dgm:spPr/>
      <dgm:t>
        <a:bodyPr/>
        <a:lstStyle/>
        <a:p>
          <a:endParaRPr lang="en-US"/>
        </a:p>
      </dgm:t>
    </dgm:pt>
    <dgm:pt modelId="{6D7C9CEC-1524-4E38-B0DF-DCB06AD662D7}" type="sibTrans" cxnId="{25EDDE1C-F1F0-4A3A-8358-A6C364E3D338}">
      <dgm:prSet/>
      <dgm:spPr/>
      <dgm:t>
        <a:bodyPr/>
        <a:lstStyle/>
        <a:p>
          <a:endParaRPr lang="en-US"/>
        </a:p>
      </dgm:t>
    </dgm:pt>
    <dgm:pt modelId="{1BC45549-9461-4B1B-8AF2-18113BFE006D}">
      <dgm:prSet phldrT="[Text]" custT="1"/>
      <dgm:spPr/>
      <dgm:t>
        <a:bodyPr/>
        <a:lstStyle/>
        <a:p>
          <a:r>
            <a:rPr lang="en-US" sz="3600" b="1" dirty="0"/>
            <a:t>A</a:t>
          </a:r>
        </a:p>
      </dgm:t>
    </dgm:pt>
    <dgm:pt modelId="{6220A29B-6793-4260-8234-2290FB080885}" type="parTrans" cxnId="{EBDB8B75-50FD-49D1-85F3-DB84B0CA53C8}">
      <dgm:prSet/>
      <dgm:spPr/>
      <dgm:t>
        <a:bodyPr/>
        <a:lstStyle/>
        <a:p>
          <a:endParaRPr lang="en-US"/>
        </a:p>
      </dgm:t>
    </dgm:pt>
    <dgm:pt modelId="{1543B954-8289-477D-8BFA-70F76E3F7ACD}" type="sibTrans" cxnId="{EBDB8B75-50FD-49D1-85F3-DB84B0CA53C8}">
      <dgm:prSet/>
      <dgm:spPr/>
      <dgm:t>
        <a:bodyPr/>
        <a:lstStyle/>
        <a:p>
          <a:endParaRPr lang="en-US"/>
        </a:p>
      </dgm:t>
    </dgm:pt>
    <dgm:pt modelId="{34D9ED69-B495-45FB-8065-B5C4A3B2A25C}">
      <dgm:prSet phldrT="[Text]"/>
      <dgm:spPr/>
      <dgm:t>
        <a:bodyPr/>
        <a:lstStyle/>
        <a:p>
          <a:r>
            <a:rPr lang="en-US" dirty="0"/>
            <a:t>Attainable</a:t>
          </a:r>
        </a:p>
      </dgm:t>
    </dgm:pt>
    <dgm:pt modelId="{9643BE77-EAA8-4CA4-8F26-8AAEF6C530A0}" type="parTrans" cxnId="{6727C48C-32D8-4FAD-8D48-6C4E09C6FF1F}">
      <dgm:prSet/>
      <dgm:spPr/>
      <dgm:t>
        <a:bodyPr/>
        <a:lstStyle/>
        <a:p>
          <a:endParaRPr lang="en-US"/>
        </a:p>
      </dgm:t>
    </dgm:pt>
    <dgm:pt modelId="{9D76BBDF-77C1-4C12-875F-2DA1AF0D09E9}" type="sibTrans" cxnId="{6727C48C-32D8-4FAD-8D48-6C4E09C6FF1F}">
      <dgm:prSet/>
      <dgm:spPr/>
      <dgm:t>
        <a:bodyPr/>
        <a:lstStyle/>
        <a:p>
          <a:endParaRPr lang="en-US"/>
        </a:p>
      </dgm:t>
    </dgm:pt>
    <dgm:pt modelId="{4D8187DD-A965-47E2-84A3-17F349132728}">
      <dgm:prSet phldrT="[Text]" custT="1"/>
      <dgm:spPr/>
      <dgm:t>
        <a:bodyPr/>
        <a:lstStyle/>
        <a:p>
          <a:r>
            <a:rPr lang="en-US" sz="3600" b="1" dirty="0"/>
            <a:t>R</a:t>
          </a:r>
        </a:p>
      </dgm:t>
    </dgm:pt>
    <dgm:pt modelId="{2A73F95C-E89E-4329-8FB8-FE5D3CD862B3}" type="parTrans" cxnId="{4561EA6A-8B04-404A-8CDF-1EF7B3E4A30C}">
      <dgm:prSet/>
      <dgm:spPr/>
      <dgm:t>
        <a:bodyPr/>
        <a:lstStyle/>
        <a:p>
          <a:endParaRPr lang="en-US"/>
        </a:p>
      </dgm:t>
    </dgm:pt>
    <dgm:pt modelId="{8C050007-122D-41C6-A1B9-03095AE99A63}" type="sibTrans" cxnId="{4561EA6A-8B04-404A-8CDF-1EF7B3E4A30C}">
      <dgm:prSet/>
      <dgm:spPr/>
      <dgm:t>
        <a:bodyPr/>
        <a:lstStyle/>
        <a:p>
          <a:endParaRPr lang="en-US"/>
        </a:p>
      </dgm:t>
    </dgm:pt>
    <dgm:pt modelId="{ECDF7769-2F8A-4226-BF17-51AAA261A085}">
      <dgm:prSet phldrT="[Text]" custT="1"/>
      <dgm:spPr/>
      <dgm:t>
        <a:bodyPr/>
        <a:lstStyle/>
        <a:p>
          <a:r>
            <a:rPr lang="en-US" sz="3600" b="1" dirty="0"/>
            <a:t>T</a:t>
          </a:r>
        </a:p>
      </dgm:t>
    </dgm:pt>
    <dgm:pt modelId="{8E6A7B19-F788-4428-82A8-EFABC2BC85B9}" type="parTrans" cxnId="{5C3B0A1C-EC34-449C-A76F-082A72478302}">
      <dgm:prSet/>
      <dgm:spPr/>
      <dgm:t>
        <a:bodyPr/>
        <a:lstStyle/>
        <a:p>
          <a:endParaRPr lang="en-US"/>
        </a:p>
      </dgm:t>
    </dgm:pt>
    <dgm:pt modelId="{619B422C-7549-4AD9-B6A2-DC2F6037A4D4}" type="sibTrans" cxnId="{5C3B0A1C-EC34-449C-A76F-082A72478302}">
      <dgm:prSet/>
      <dgm:spPr/>
      <dgm:t>
        <a:bodyPr/>
        <a:lstStyle/>
        <a:p>
          <a:endParaRPr lang="en-US"/>
        </a:p>
      </dgm:t>
    </dgm:pt>
    <dgm:pt modelId="{A22D558A-F7E4-4FF5-AC72-7A82A773BB56}">
      <dgm:prSet phldrT="[Text]"/>
      <dgm:spPr/>
      <dgm:t>
        <a:bodyPr/>
        <a:lstStyle/>
        <a:p>
          <a:r>
            <a:rPr lang="en-US" dirty="0"/>
            <a:t>Time-Bound</a:t>
          </a:r>
        </a:p>
      </dgm:t>
    </dgm:pt>
    <dgm:pt modelId="{A6D324E8-568E-4893-B339-02B21947EB9A}" type="parTrans" cxnId="{51AFE6C0-EDB6-45E9-B409-D103A2B26768}">
      <dgm:prSet/>
      <dgm:spPr/>
      <dgm:t>
        <a:bodyPr/>
        <a:lstStyle/>
        <a:p>
          <a:endParaRPr lang="en-US"/>
        </a:p>
      </dgm:t>
    </dgm:pt>
    <dgm:pt modelId="{9755556F-04C7-4C57-846C-7CF331FED5D1}" type="sibTrans" cxnId="{51AFE6C0-EDB6-45E9-B409-D103A2B26768}">
      <dgm:prSet/>
      <dgm:spPr/>
      <dgm:t>
        <a:bodyPr/>
        <a:lstStyle/>
        <a:p>
          <a:endParaRPr lang="en-US"/>
        </a:p>
      </dgm:t>
    </dgm:pt>
    <dgm:pt modelId="{520BAB2B-9788-4BFD-B446-4F45C61C3DD4}">
      <dgm:prSet phldrT="[Text]"/>
      <dgm:spPr/>
      <dgm:t>
        <a:bodyPr/>
        <a:lstStyle/>
        <a:p>
          <a:r>
            <a:rPr lang="en-US" dirty="0"/>
            <a:t>Relevant</a:t>
          </a:r>
        </a:p>
      </dgm:t>
    </dgm:pt>
    <dgm:pt modelId="{5B8E3A14-1EF2-479F-888F-134CCE503046}" type="parTrans" cxnId="{5081CD6C-C161-44A8-A7FF-4D78FA7964B9}">
      <dgm:prSet/>
      <dgm:spPr/>
      <dgm:t>
        <a:bodyPr/>
        <a:lstStyle/>
        <a:p>
          <a:endParaRPr lang="en-US"/>
        </a:p>
      </dgm:t>
    </dgm:pt>
    <dgm:pt modelId="{516D21C4-EAA3-44F5-9D49-36435D634856}" type="sibTrans" cxnId="{5081CD6C-C161-44A8-A7FF-4D78FA7964B9}">
      <dgm:prSet/>
      <dgm:spPr/>
      <dgm:t>
        <a:bodyPr/>
        <a:lstStyle/>
        <a:p>
          <a:endParaRPr lang="en-US"/>
        </a:p>
      </dgm:t>
    </dgm:pt>
    <dgm:pt modelId="{6715541C-B101-4BB9-B39D-29C868CD0E96}" type="pres">
      <dgm:prSet presAssocID="{EFDF2009-36C0-495F-BCCC-C1F4093318A5}" presName="linearFlow" presStyleCnt="0">
        <dgm:presLayoutVars>
          <dgm:dir/>
          <dgm:animLvl val="lvl"/>
          <dgm:resizeHandles val="exact"/>
        </dgm:presLayoutVars>
      </dgm:prSet>
      <dgm:spPr/>
    </dgm:pt>
    <dgm:pt modelId="{546F365C-9340-43C7-A02B-064D2C41BB34}" type="pres">
      <dgm:prSet presAssocID="{93E4D6EB-F522-4D9F-8A9D-9881C3E44CFA}" presName="composite" presStyleCnt="0"/>
      <dgm:spPr/>
    </dgm:pt>
    <dgm:pt modelId="{A3C799C9-3721-4C1C-9FB1-139A4A5D5FE5}" type="pres">
      <dgm:prSet presAssocID="{93E4D6EB-F522-4D9F-8A9D-9881C3E44CFA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F9623DC0-17CC-4944-85AE-03A11548EC11}" type="pres">
      <dgm:prSet presAssocID="{93E4D6EB-F522-4D9F-8A9D-9881C3E44CFA}" presName="descendantText" presStyleLbl="alignAcc1" presStyleIdx="0" presStyleCnt="5">
        <dgm:presLayoutVars>
          <dgm:bulletEnabled val="1"/>
        </dgm:presLayoutVars>
      </dgm:prSet>
      <dgm:spPr/>
    </dgm:pt>
    <dgm:pt modelId="{4252D174-7428-4CCD-9ED9-83B59E4238E2}" type="pres">
      <dgm:prSet presAssocID="{AAE99C95-FB12-44BE-A31A-69A7C036BA40}" presName="sp" presStyleCnt="0"/>
      <dgm:spPr/>
    </dgm:pt>
    <dgm:pt modelId="{B54711AF-E0C6-45E2-A50F-FC2491DCA816}" type="pres">
      <dgm:prSet presAssocID="{41C7AB53-D08C-4841-9AF7-DD52D767E946}" presName="composite" presStyleCnt="0"/>
      <dgm:spPr/>
    </dgm:pt>
    <dgm:pt modelId="{2C0DF1F7-B70C-4DAE-9E7B-4F0272F12312}" type="pres">
      <dgm:prSet presAssocID="{41C7AB53-D08C-4841-9AF7-DD52D767E946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87E09F4A-F83A-4E40-A51C-3CABEE5F4C6F}" type="pres">
      <dgm:prSet presAssocID="{41C7AB53-D08C-4841-9AF7-DD52D767E946}" presName="descendantText" presStyleLbl="alignAcc1" presStyleIdx="1" presStyleCnt="5">
        <dgm:presLayoutVars>
          <dgm:bulletEnabled val="1"/>
        </dgm:presLayoutVars>
      </dgm:prSet>
      <dgm:spPr/>
    </dgm:pt>
    <dgm:pt modelId="{2CB37074-AC0C-41E7-A27F-2F9F09DF66A0}" type="pres">
      <dgm:prSet presAssocID="{A75AF8F7-1A2A-495C-9532-26013A96B458}" presName="sp" presStyleCnt="0"/>
      <dgm:spPr/>
    </dgm:pt>
    <dgm:pt modelId="{6B8592F1-259D-4DA7-AC6A-B7D4F5B7B819}" type="pres">
      <dgm:prSet presAssocID="{1BC45549-9461-4B1B-8AF2-18113BFE006D}" presName="composite" presStyleCnt="0"/>
      <dgm:spPr/>
    </dgm:pt>
    <dgm:pt modelId="{F6BE4033-68F9-42B1-878C-98628EB66180}" type="pres">
      <dgm:prSet presAssocID="{1BC45549-9461-4B1B-8AF2-18113BFE006D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A017F886-0DEE-45AF-A764-A44369852E3A}" type="pres">
      <dgm:prSet presAssocID="{1BC45549-9461-4B1B-8AF2-18113BFE006D}" presName="descendantText" presStyleLbl="alignAcc1" presStyleIdx="2" presStyleCnt="5">
        <dgm:presLayoutVars>
          <dgm:bulletEnabled val="1"/>
        </dgm:presLayoutVars>
      </dgm:prSet>
      <dgm:spPr/>
    </dgm:pt>
    <dgm:pt modelId="{DE7A994E-3107-4F35-B605-0C24DF1E6B7E}" type="pres">
      <dgm:prSet presAssocID="{1543B954-8289-477D-8BFA-70F76E3F7ACD}" presName="sp" presStyleCnt="0"/>
      <dgm:spPr/>
    </dgm:pt>
    <dgm:pt modelId="{3F345143-02A7-4EA1-B580-94319648418F}" type="pres">
      <dgm:prSet presAssocID="{4D8187DD-A965-47E2-84A3-17F349132728}" presName="composite" presStyleCnt="0"/>
      <dgm:spPr/>
    </dgm:pt>
    <dgm:pt modelId="{7852F422-D651-42B8-B34F-51B743D6379C}" type="pres">
      <dgm:prSet presAssocID="{4D8187DD-A965-47E2-84A3-17F349132728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02446019-CF45-464E-AC56-6C8720ABE56F}" type="pres">
      <dgm:prSet presAssocID="{4D8187DD-A965-47E2-84A3-17F349132728}" presName="descendantText" presStyleLbl="alignAcc1" presStyleIdx="3" presStyleCnt="5">
        <dgm:presLayoutVars>
          <dgm:bulletEnabled val="1"/>
        </dgm:presLayoutVars>
      </dgm:prSet>
      <dgm:spPr/>
    </dgm:pt>
    <dgm:pt modelId="{7505B1F4-1793-4586-9245-0E3F6834927C}" type="pres">
      <dgm:prSet presAssocID="{8C050007-122D-41C6-A1B9-03095AE99A63}" presName="sp" presStyleCnt="0"/>
      <dgm:spPr/>
    </dgm:pt>
    <dgm:pt modelId="{8B07E848-EB9F-4F95-A1B0-3A984CA0DB99}" type="pres">
      <dgm:prSet presAssocID="{ECDF7769-2F8A-4226-BF17-51AAA261A085}" presName="composite" presStyleCnt="0"/>
      <dgm:spPr/>
    </dgm:pt>
    <dgm:pt modelId="{BC5C90E9-4F1D-4825-B2F0-866954180910}" type="pres">
      <dgm:prSet presAssocID="{ECDF7769-2F8A-4226-BF17-51AAA261A085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92FD0B21-8B32-47ED-8740-702498A6B815}" type="pres">
      <dgm:prSet presAssocID="{ECDF7769-2F8A-4226-BF17-51AAA261A085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40D78E0D-37FE-43D7-B8A7-8AC1CFC2BBF0}" type="presOf" srcId="{1BC45549-9461-4B1B-8AF2-18113BFE006D}" destId="{F6BE4033-68F9-42B1-878C-98628EB66180}" srcOrd="0" destOrd="0" presId="urn:microsoft.com/office/officeart/2005/8/layout/chevron2"/>
    <dgm:cxn modelId="{5C3B0A1C-EC34-449C-A76F-082A72478302}" srcId="{EFDF2009-36C0-495F-BCCC-C1F4093318A5}" destId="{ECDF7769-2F8A-4226-BF17-51AAA261A085}" srcOrd="4" destOrd="0" parTransId="{8E6A7B19-F788-4428-82A8-EFABC2BC85B9}" sibTransId="{619B422C-7549-4AD9-B6A2-DC2F6037A4D4}"/>
    <dgm:cxn modelId="{25EDDE1C-F1F0-4A3A-8358-A6C364E3D338}" srcId="{41C7AB53-D08C-4841-9AF7-DD52D767E946}" destId="{9355CD78-427B-4738-984A-7E49CC8B2AD3}" srcOrd="0" destOrd="0" parTransId="{B028D95F-E94C-4FCA-AFFB-84EC436E4BAF}" sibTransId="{6D7C9CEC-1524-4E38-B0DF-DCB06AD662D7}"/>
    <dgm:cxn modelId="{4CE9A73B-7503-496E-AFFE-96CDE3F41AF4}" type="presOf" srcId="{41C7AB53-D08C-4841-9AF7-DD52D767E946}" destId="{2C0DF1F7-B70C-4DAE-9E7B-4F0272F12312}" srcOrd="0" destOrd="0" presId="urn:microsoft.com/office/officeart/2005/8/layout/chevron2"/>
    <dgm:cxn modelId="{59356941-4A93-4C1D-9CF3-E4B98878E6A1}" srcId="{93E4D6EB-F522-4D9F-8A9D-9881C3E44CFA}" destId="{EE5C7D10-EB55-4E42-A198-C34B65D27E51}" srcOrd="0" destOrd="0" parTransId="{82340D1A-DD67-4CB4-AC13-C75CA69BECD1}" sibTransId="{ED37F84D-1769-4559-9EC2-1CE54ED80279}"/>
    <dgm:cxn modelId="{4561EA6A-8B04-404A-8CDF-1EF7B3E4A30C}" srcId="{EFDF2009-36C0-495F-BCCC-C1F4093318A5}" destId="{4D8187DD-A965-47E2-84A3-17F349132728}" srcOrd="3" destOrd="0" parTransId="{2A73F95C-E89E-4329-8FB8-FE5D3CD862B3}" sibTransId="{8C050007-122D-41C6-A1B9-03095AE99A63}"/>
    <dgm:cxn modelId="{5081CD6C-C161-44A8-A7FF-4D78FA7964B9}" srcId="{4D8187DD-A965-47E2-84A3-17F349132728}" destId="{520BAB2B-9788-4BFD-B446-4F45C61C3DD4}" srcOrd="0" destOrd="0" parTransId="{5B8E3A14-1EF2-479F-888F-134CCE503046}" sibTransId="{516D21C4-EAA3-44F5-9D49-36435D634856}"/>
    <dgm:cxn modelId="{EF14676E-D3FA-4123-8FC5-78A71B8A0364}" type="presOf" srcId="{ECDF7769-2F8A-4226-BF17-51AAA261A085}" destId="{BC5C90E9-4F1D-4825-B2F0-866954180910}" srcOrd="0" destOrd="0" presId="urn:microsoft.com/office/officeart/2005/8/layout/chevron2"/>
    <dgm:cxn modelId="{EBDB8B75-50FD-49D1-85F3-DB84B0CA53C8}" srcId="{EFDF2009-36C0-495F-BCCC-C1F4093318A5}" destId="{1BC45549-9461-4B1B-8AF2-18113BFE006D}" srcOrd="2" destOrd="0" parTransId="{6220A29B-6793-4260-8234-2290FB080885}" sibTransId="{1543B954-8289-477D-8BFA-70F76E3F7ACD}"/>
    <dgm:cxn modelId="{2A6C6F80-75E8-4115-958A-E5B628E5051A}" srcId="{EFDF2009-36C0-495F-BCCC-C1F4093318A5}" destId="{41C7AB53-D08C-4841-9AF7-DD52D767E946}" srcOrd="1" destOrd="0" parTransId="{E92DE020-E006-405A-BDDE-D1340FD1C401}" sibTransId="{A75AF8F7-1A2A-495C-9532-26013A96B458}"/>
    <dgm:cxn modelId="{41B9C185-DA02-47AB-BB38-225DFA9BD834}" type="presOf" srcId="{4D8187DD-A965-47E2-84A3-17F349132728}" destId="{7852F422-D651-42B8-B34F-51B743D6379C}" srcOrd="0" destOrd="0" presId="urn:microsoft.com/office/officeart/2005/8/layout/chevron2"/>
    <dgm:cxn modelId="{6727C48C-32D8-4FAD-8D48-6C4E09C6FF1F}" srcId="{1BC45549-9461-4B1B-8AF2-18113BFE006D}" destId="{34D9ED69-B495-45FB-8065-B5C4A3B2A25C}" srcOrd="0" destOrd="0" parTransId="{9643BE77-EAA8-4CA4-8F26-8AAEF6C530A0}" sibTransId="{9D76BBDF-77C1-4C12-875F-2DA1AF0D09E9}"/>
    <dgm:cxn modelId="{72438D9B-F9CA-4E7D-9C5F-8896AD845CE6}" type="presOf" srcId="{9355CD78-427B-4738-984A-7E49CC8B2AD3}" destId="{87E09F4A-F83A-4E40-A51C-3CABEE5F4C6F}" srcOrd="0" destOrd="0" presId="urn:microsoft.com/office/officeart/2005/8/layout/chevron2"/>
    <dgm:cxn modelId="{80A804A9-9EE4-4AB0-884C-B3DADC0871C1}" type="presOf" srcId="{EE5C7D10-EB55-4E42-A198-C34B65D27E51}" destId="{F9623DC0-17CC-4944-85AE-03A11548EC11}" srcOrd="0" destOrd="0" presId="urn:microsoft.com/office/officeart/2005/8/layout/chevron2"/>
    <dgm:cxn modelId="{246754B9-79D1-4743-BF4C-C74E8C9110B4}" type="presOf" srcId="{520BAB2B-9788-4BFD-B446-4F45C61C3DD4}" destId="{02446019-CF45-464E-AC56-6C8720ABE56F}" srcOrd="0" destOrd="0" presId="urn:microsoft.com/office/officeart/2005/8/layout/chevron2"/>
    <dgm:cxn modelId="{01F583C0-1D1B-442A-A497-30F8C73077CA}" srcId="{EFDF2009-36C0-495F-BCCC-C1F4093318A5}" destId="{93E4D6EB-F522-4D9F-8A9D-9881C3E44CFA}" srcOrd="0" destOrd="0" parTransId="{47B71F29-D737-4A07-AE12-C02C9F9640D6}" sibTransId="{AAE99C95-FB12-44BE-A31A-69A7C036BA40}"/>
    <dgm:cxn modelId="{51AFE6C0-EDB6-45E9-B409-D103A2B26768}" srcId="{ECDF7769-2F8A-4226-BF17-51AAA261A085}" destId="{A22D558A-F7E4-4FF5-AC72-7A82A773BB56}" srcOrd="0" destOrd="0" parTransId="{A6D324E8-568E-4893-B339-02B21947EB9A}" sibTransId="{9755556F-04C7-4C57-846C-7CF331FED5D1}"/>
    <dgm:cxn modelId="{631433DB-2310-497A-B72C-B6EB0EBDEC28}" type="presOf" srcId="{A22D558A-F7E4-4FF5-AC72-7A82A773BB56}" destId="{92FD0B21-8B32-47ED-8740-702498A6B815}" srcOrd="0" destOrd="0" presId="urn:microsoft.com/office/officeart/2005/8/layout/chevron2"/>
    <dgm:cxn modelId="{D6B770F5-B7E8-4A16-B925-F9169E00D352}" type="presOf" srcId="{93E4D6EB-F522-4D9F-8A9D-9881C3E44CFA}" destId="{A3C799C9-3721-4C1C-9FB1-139A4A5D5FE5}" srcOrd="0" destOrd="0" presId="urn:microsoft.com/office/officeart/2005/8/layout/chevron2"/>
    <dgm:cxn modelId="{4A5EC7F6-46BC-48CB-90FC-DB75B5C34FB1}" type="presOf" srcId="{EFDF2009-36C0-495F-BCCC-C1F4093318A5}" destId="{6715541C-B101-4BB9-B39D-29C868CD0E96}" srcOrd="0" destOrd="0" presId="urn:microsoft.com/office/officeart/2005/8/layout/chevron2"/>
    <dgm:cxn modelId="{F205C2FF-EB75-4A33-B8BB-EDBFE35570B5}" type="presOf" srcId="{34D9ED69-B495-45FB-8065-B5C4A3B2A25C}" destId="{A017F886-0DEE-45AF-A764-A44369852E3A}" srcOrd="0" destOrd="0" presId="urn:microsoft.com/office/officeart/2005/8/layout/chevron2"/>
    <dgm:cxn modelId="{D7C66D7D-CD8B-439C-8C75-EA4E68D2A5F4}" type="presParOf" srcId="{6715541C-B101-4BB9-B39D-29C868CD0E96}" destId="{546F365C-9340-43C7-A02B-064D2C41BB34}" srcOrd="0" destOrd="0" presId="urn:microsoft.com/office/officeart/2005/8/layout/chevron2"/>
    <dgm:cxn modelId="{31AB9760-F9A0-4EED-9511-01E4CFC4C141}" type="presParOf" srcId="{546F365C-9340-43C7-A02B-064D2C41BB34}" destId="{A3C799C9-3721-4C1C-9FB1-139A4A5D5FE5}" srcOrd="0" destOrd="0" presId="urn:microsoft.com/office/officeart/2005/8/layout/chevron2"/>
    <dgm:cxn modelId="{81A7BB0C-FEFD-4071-BDC4-B66D1861C52F}" type="presParOf" srcId="{546F365C-9340-43C7-A02B-064D2C41BB34}" destId="{F9623DC0-17CC-4944-85AE-03A11548EC11}" srcOrd="1" destOrd="0" presId="urn:microsoft.com/office/officeart/2005/8/layout/chevron2"/>
    <dgm:cxn modelId="{53F5F9F0-D49C-4710-972E-CAC6B639BE54}" type="presParOf" srcId="{6715541C-B101-4BB9-B39D-29C868CD0E96}" destId="{4252D174-7428-4CCD-9ED9-83B59E4238E2}" srcOrd="1" destOrd="0" presId="urn:microsoft.com/office/officeart/2005/8/layout/chevron2"/>
    <dgm:cxn modelId="{BF40EBCA-ADFA-4BC3-B29F-4A2260545EBB}" type="presParOf" srcId="{6715541C-B101-4BB9-B39D-29C868CD0E96}" destId="{B54711AF-E0C6-45E2-A50F-FC2491DCA816}" srcOrd="2" destOrd="0" presId="urn:microsoft.com/office/officeart/2005/8/layout/chevron2"/>
    <dgm:cxn modelId="{B54AA337-924B-49F2-9938-9E012181F623}" type="presParOf" srcId="{B54711AF-E0C6-45E2-A50F-FC2491DCA816}" destId="{2C0DF1F7-B70C-4DAE-9E7B-4F0272F12312}" srcOrd="0" destOrd="0" presId="urn:microsoft.com/office/officeart/2005/8/layout/chevron2"/>
    <dgm:cxn modelId="{20751C12-ABBF-4335-B52C-F37F357F50E8}" type="presParOf" srcId="{B54711AF-E0C6-45E2-A50F-FC2491DCA816}" destId="{87E09F4A-F83A-4E40-A51C-3CABEE5F4C6F}" srcOrd="1" destOrd="0" presId="urn:microsoft.com/office/officeart/2005/8/layout/chevron2"/>
    <dgm:cxn modelId="{92E07D6F-26EF-4931-AB18-22DBA97FFCB8}" type="presParOf" srcId="{6715541C-B101-4BB9-B39D-29C868CD0E96}" destId="{2CB37074-AC0C-41E7-A27F-2F9F09DF66A0}" srcOrd="3" destOrd="0" presId="urn:microsoft.com/office/officeart/2005/8/layout/chevron2"/>
    <dgm:cxn modelId="{F31145A1-B835-4386-AA7D-5432058827A7}" type="presParOf" srcId="{6715541C-B101-4BB9-B39D-29C868CD0E96}" destId="{6B8592F1-259D-4DA7-AC6A-B7D4F5B7B819}" srcOrd="4" destOrd="0" presId="urn:microsoft.com/office/officeart/2005/8/layout/chevron2"/>
    <dgm:cxn modelId="{4F1C164D-2AF0-402A-A1CF-0D8B84FBED28}" type="presParOf" srcId="{6B8592F1-259D-4DA7-AC6A-B7D4F5B7B819}" destId="{F6BE4033-68F9-42B1-878C-98628EB66180}" srcOrd="0" destOrd="0" presId="urn:microsoft.com/office/officeart/2005/8/layout/chevron2"/>
    <dgm:cxn modelId="{9298F7FE-3F13-4FEE-91A0-9C41CD513716}" type="presParOf" srcId="{6B8592F1-259D-4DA7-AC6A-B7D4F5B7B819}" destId="{A017F886-0DEE-45AF-A764-A44369852E3A}" srcOrd="1" destOrd="0" presId="urn:microsoft.com/office/officeart/2005/8/layout/chevron2"/>
    <dgm:cxn modelId="{4D5F34F3-151C-4F2D-8B53-997321D65866}" type="presParOf" srcId="{6715541C-B101-4BB9-B39D-29C868CD0E96}" destId="{DE7A994E-3107-4F35-B605-0C24DF1E6B7E}" srcOrd="5" destOrd="0" presId="urn:microsoft.com/office/officeart/2005/8/layout/chevron2"/>
    <dgm:cxn modelId="{64A8B1D4-8C2B-4A71-8CDE-99349E88365C}" type="presParOf" srcId="{6715541C-B101-4BB9-B39D-29C868CD0E96}" destId="{3F345143-02A7-4EA1-B580-94319648418F}" srcOrd="6" destOrd="0" presId="urn:microsoft.com/office/officeart/2005/8/layout/chevron2"/>
    <dgm:cxn modelId="{DDDBFF2D-CDFD-4996-8E54-9AF9298A1C19}" type="presParOf" srcId="{3F345143-02A7-4EA1-B580-94319648418F}" destId="{7852F422-D651-42B8-B34F-51B743D6379C}" srcOrd="0" destOrd="0" presId="urn:microsoft.com/office/officeart/2005/8/layout/chevron2"/>
    <dgm:cxn modelId="{03A8F9B1-0EDA-472D-BABC-B60431B1F78C}" type="presParOf" srcId="{3F345143-02A7-4EA1-B580-94319648418F}" destId="{02446019-CF45-464E-AC56-6C8720ABE56F}" srcOrd="1" destOrd="0" presId="urn:microsoft.com/office/officeart/2005/8/layout/chevron2"/>
    <dgm:cxn modelId="{87E7825E-71BB-41C7-BBFB-4CD9FD4BD4A9}" type="presParOf" srcId="{6715541C-B101-4BB9-B39D-29C868CD0E96}" destId="{7505B1F4-1793-4586-9245-0E3F6834927C}" srcOrd="7" destOrd="0" presId="urn:microsoft.com/office/officeart/2005/8/layout/chevron2"/>
    <dgm:cxn modelId="{39051E65-1581-44EC-8CB7-091D7ACBE98B}" type="presParOf" srcId="{6715541C-B101-4BB9-B39D-29C868CD0E96}" destId="{8B07E848-EB9F-4F95-A1B0-3A984CA0DB99}" srcOrd="8" destOrd="0" presId="urn:microsoft.com/office/officeart/2005/8/layout/chevron2"/>
    <dgm:cxn modelId="{1FB370BA-8F99-48D4-821E-A705611D0DAF}" type="presParOf" srcId="{8B07E848-EB9F-4F95-A1B0-3A984CA0DB99}" destId="{BC5C90E9-4F1D-4825-B2F0-866954180910}" srcOrd="0" destOrd="0" presId="urn:microsoft.com/office/officeart/2005/8/layout/chevron2"/>
    <dgm:cxn modelId="{8F3B9F31-061A-4E1D-8C93-00E8B12BD9DA}" type="presParOf" srcId="{8B07E848-EB9F-4F95-A1B0-3A984CA0DB99}" destId="{92FD0B21-8B32-47ED-8740-702498A6B8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7AF32-991F-4800-94FB-6286F95F7FD7}">
      <dsp:nvSpPr>
        <dsp:cNvPr id="0" name=""/>
        <dsp:cNvSpPr/>
      </dsp:nvSpPr>
      <dsp:spPr>
        <a:xfrm rot="5400000">
          <a:off x="-171061" y="202730"/>
          <a:ext cx="1330896" cy="93162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D</a:t>
          </a:r>
        </a:p>
      </dsp:txBody>
      <dsp:txXfrm rot="-5400000">
        <a:off x="28574" y="468910"/>
        <a:ext cx="931627" cy="399269"/>
      </dsp:txXfrm>
    </dsp:sp>
    <dsp:sp modelId="{87AE3AE2-8F5F-40F7-B386-C5419DDF53F9}">
      <dsp:nvSpPr>
        <dsp:cNvPr id="0" name=""/>
        <dsp:cNvSpPr/>
      </dsp:nvSpPr>
      <dsp:spPr>
        <a:xfrm rot="5400000">
          <a:off x="5090819" y="-4156096"/>
          <a:ext cx="865537" cy="91839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Distant</a:t>
          </a:r>
        </a:p>
      </dsp:txBody>
      <dsp:txXfrm rot="-5400000">
        <a:off x="931627" y="45348"/>
        <a:ext cx="9141670" cy="781033"/>
      </dsp:txXfrm>
    </dsp:sp>
    <dsp:sp modelId="{75711249-480D-4992-BCB9-050361A11F02}">
      <dsp:nvSpPr>
        <dsp:cNvPr id="0" name=""/>
        <dsp:cNvSpPr/>
      </dsp:nvSpPr>
      <dsp:spPr>
        <a:xfrm rot="5400000">
          <a:off x="-199634" y="1418652"/>
          <a:ext cx="1330896" cy="931627"/>
        </a:xfrm>
        <a:prstGeom prst="chevron">
          <a:avLst/>
        </a:prstGeom>
        <a:solidFill>
          <a:schemeClr val="accent5">
            <a:hueOff val="2208089"/>
            <a:satOff val="7189"/>
            <a:lumOff val="2500"/>
            <a:alphaOff val="0"/>
          </a:schemeClr>
        </a:solidFill>
        <a:ln w="34925" cap="flat" cmpd="sng" algn="in">
          <a:solidFill>
            <a:schemeClr val="accent5">
              <a:hueOff val="2208089"/>
              <a:satOff val="7189"/>
              <a:lumOff val="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R</a:t>
          </a:r>
        </a:p>
      </dsp:txBody>
      <dsp:txXfrm rot="-5400000">
        <a:off x="1" y="1684832"/>
        <a:ext cx="931627" cy="399269"/>
      </dsp:txXfrm>
    </dsp:sp>
    <dsp:sp modelId="{F0200275-7A88-4936-9949-88BDFE1CAD0B}">
      <dsp:nvSpPr>
        <dsp:cNvPr id="0" name=""/>
        <dsp:cNvSpPr/>
      </dsp:nvSpPr>
      <dsp:spPr>
        <a:xfrm rot="5400000">
          <a:off x="5091047" y="-2940401"/>
          <a:ext cx="865083" cy="91839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2208089"/>
              <a:satOff val="7189"/>
              <a:lumOff val="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Radical</a:t>
          </a:r>
        </a:p>
      </dsp:txBody>
      <dsp:txXfrm rot="-5400000">
        <a:off x="931628" y="1261248"/>
        <a:ext cx="9141692" cy="780623"/>
      </dsp:txXfrm>
    </dsp:sp>
    <dsp:sp modelId="{ABA4E3DA-1BF7-4CAC-A7A5-A118F15B19CE}">
      <dsp:nvSpPr>
        <dsp:cNvPr id="0" name=""/>
        <dsp:cNvSpPr/>
      </dsp:nvSpPr>
      <dsp:spPr>
        <a:xfrm rot="5400000">
          <a:off x="-199634" y="2634574"/>
          <a:ext cx="1330896" cy="931627"/>
        </a:xfrm>
        <a:prstGeom prst="chevron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E</a:t>
          </a:r>
        </a:p>
      </dsp:txBody>
      <dsp:txXfrm rot="-5400000">
        <a:off x="1" y="2900754"/>
        <a:ext cx="931627" cy="399269"/>
      </dsp:txXfrm>
    </dsp:sp>
    <dsp:sp modelId="{53F8E55C-E87B-4C80-AF5A-D08BFD059A2A}">
      <dsp:nvSpPr>
        <dsp:cNvPr id="0" name=""/>
        <dsp:cNvSpPr/>
      </dsp:nvSpPr>
      <dsp:spPr>
        <a:xfrm rot="5400000">
          <a:off x="5091047" y="-1709652"/>
          <a:ext cx="865083" cy="91839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Enthusiasm</a:t>
          </a:r>
        </a:p>
      </dsp:txBody>
      <dsp:txXfrm rot="-5400000">
        <a:off x="931628" y="2491997"/>
        <a:ext cx="9141692" cy="780623"/>
      </dsp:txXfrm>
    </dsp:sp>
    <dsp:sp modelId="{8AF304B6-F1F4-40BB-B409-27C3149C2FBA}">
      <dsp:nvSpPr>
        <dsp:cNvPr id="0" name=""/>
        <dsp:cNvSpPr/>
      </dsp:nvSpPr>
      <dsp:spPr>
        <a:xfrm rot="5400000">
          <a:off x="-199634" y="3850495"/>
          <a:ext cx="1330896" cy="931627"/>
        </a:xfrm>
        <a:prstGeom prst="chevron">
          <a:avLst/>
        </a:prstGeom>
        <a:solidFill>
          <a:schemeClr val="accent5">
            <a:hueOff val="6624266"/>
            <a:satOff val="21568"/>
            <a:lumOff val="7500"/>
            <a:alphaOff val="0"/>
          </a:schemeClr>
        </a:solidFill>
        <a:ln w="34925" cap="flat" cmpd="sng" algn="in">
          <a:solidFill>
            <a:schemeClr val="accent5">
              <a:hueOff val="6624266"/>
              <a:satOff val="21568"/>
              <a:lumOff val="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</a:t>
          </a:r>
        </a:p>
      </dsp:txBody>
      <dsp:txXfrm rot="-5400000">
        <a:off x="1" y="4116675"/>
        <a:ext cx="931627" cy="399269"/>
      </dsp:txXfrm>
    </dsp:sp>
    <dsp:sp modelId="{5B248614-09B9-4044-B836-F3EE78D50052}">
      <dsp:nvSpPr>
        <dsp:cNvPr id="0" name=""/>
        <dsp:cNvSpPr/>
      </dsp:nvSpPr>
      <dsp:spPr>
        <a:xfrm rot="5400000">
          <a:off x="5091047" y="-508558"/>
          <a:ext cx="865083" cy="91839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6624266"/>
              <a:satOff val="21568"/>
              <a:lumOff val="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Attitude</a:t>
          </a:r>
        </a:p>
      </dsp:txBody>
      <dsp:txXfrm rot="-5400000">
        <a:off x="931628" y="3693091"/>
        <a:ext cx="9141692" cy="780623"/>
      </dsp:txXfrm>
    </dsp:sp>
    <dsp:sp modelId="{969CA529-627B-46D4-9608-4AEF7B82A15D}">
      <dsp:nvSpPr>
        <dsp:cNvPr id="0" name=""/>
        <dsp:cNvSpPr/>
      </dsp:nvSpPr>
      <dsp:spPr>
        <a:xfrm rot="5400000">
          <a:off x="-199634" y="5066417"/>
          <a:ext cx="1330896" cy="931627"/>
        </a:xfrm>
        <a:prstGeom prst="chevron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M</a:t>
          </a:r>
        </a:p>
      </dsp:txBody>
      <dsp:txXfrm rot="-5400000">
        <a:off x="1" y="5332597"/>
        <a:ext cx="931627" cy="399269"/>
      </dsp:txXfrm>
    </dsp:sp>
    <dsp:sp modelId="{76175E07-5A0B-41D2-9D4B-95373B9F3916}">
      <dsp:nvSpPr>
        <dsp:cNvPr id="0" name=""/>
        <dsp:cNvSpPr/>
      </dsp:nvSpPr>
      <dsp:spPr>
        <a:xfrm rot="5400000">
          <a:off x="5091047" y="707363"/>
          <a:ext cx="865083" cy="91839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Method-Based</a:t>
          </a:r>
        </a:p>
      </dsp:txBody>
      <dsp:txXfrm rot="-5400000">
        <a:off x="931628" y="4909012"/>
        <a:ext cx="9141692" cy="780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799C9-3721-4C1C-9FB1-139A4A5D5FE5}">
      <dsp:nvSpPr>
        <dsp:cNvPr id="0" name=""/>
        <dsp:cNvSpPr/>
      </dsp:nvSpPr>
      <dsp:spPr>
        <a:xfrm rot="5400000">
          <a:off x="-198254" y="202918"/>
          <a:ext cx="1321697" cy="92518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</a:t>
          </a:r>
        </a:p>
      </dsp:txBody>
      <dsp:txXfrm rot="-5400000">
        <a:off x="2" y="467257"/>
        <a:ext cx="925187" cy="396510"/>
      </dsp:txXfrm>
    </dsp:sp>
    <dsp:sp modelId="{F9623DC0-17CC-4944-85AE-03A11548EC11}">
      <dsp:nvSpPr>
        <dsp:cNvPr id="0" name=""/>
        <dsp:cNvSpPr/>
      </dsp:nvSpPr>
      <dsp:spPr>
        <a:xfrm rot="5400000">
          <a:off x="5319191" y="-4389339"/>
          <a:ext cx="859554" cy="9647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Specific</a:t>
          </a:r>
        </a:p>
      </dsp:txBody>
      <dsp:txXfrm rot="-5400000">
        <a:off x="925187" y="46625"/>
        <a:ext cx="9605602" cy="775634"/>
      </dsp:txXfrm>
    </dsp:sp>
    <dsp:sp modelId="{2C0DF1F7-B70C-4DAE-9E7B-4F0272F12312}">
      <dsp:nvSpPr>
        <dsp:cNvPr id="0" name=""/>
        <dsp:cNvSpPr/>
      </dsp:nvSpPr>
      <dsp:spPr>
        <a:xfrm rot="5400000">
          <a:off x="-198254" y="1409640"/>
          <a:ext cx="1321697" cy="925187"/>
        </a:xfrm>
        <a:prstGeom prst="chevron">
          <a:avLst/>
        </a:prstGeom>
        <a:solidFill>
          <a:schemeClr val="accent5">
            <a:hueOff val="2208089"/>
            <a:satOff val="7189"/>
            <a:lumOff val="2500"/>
            <a:alphaOff val="0"/>
          </a:schemeClr>
        </a:solidFill>
        <a:ln w="34925" cap="flat" cmpd="sng" algn="in">
          <a:solidFill>
            <a:schemeClr val="accent5">
              <a:hueOff val="2208089"/>
              <a:satOff val="7189"/>
              <a:lumOff val="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M</a:t>
          </a:r>
        </a:p>
      </dsp:txBody>
      <dsp:txXfrm rot="-5400000">
        <a:off x="2" y="1673979"/>
        <a:ext cx="925187" cy="396510"/>
      </dsp:txXfrm>
    </dsp:sp>
    <dsp:sp modelId="{87E09F4A-F83A-4E40-A51C-3CABEE5F4C6F}">
      <dsp:nvSpPr>
        <dsp:cNvPr id="0" name=""/>
        <dsp:cNvSpPr/>
      </dsp:nvSpPr>
      <dsp:spPr>
        <a:xfrm rot="5400000">
          <a:off x="5319417" y="-3182843"/>
          <a:ext cx="859103" cy="9647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2208089"/>
              <a:satOff val="7189"/>
              <a:lumOff val="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Measurable</a:t>
          </a:r>
        </a:p>
      </dsp:txBody>
      <dsp:txXfrm rot="-5400000">
        <a:off x="925188" y="1253324"/>
        <a:ext cx="9605624" cy="775227"/>
      </dsp:txXfrm>
    </dsp:sp>
    <dsp:sp modelId="{F6BE4033-68F9-42B1-878C-98628EB66180}">
      <dsp:nvSpPr>
        <dsp:cNvPr id="0" name=""/>
        <dsp:cNvSpPr/>
      </dsp:nvSpPr>
      <dsp:spPr>
        <a:xfrm rot="5400000">
          <a:off x="-198254" y="2616362"/>
          <a:ext cx="1321697" cy="925187"/>
        </a:xfrm>
        <a:prstGeom prst="chevron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</a:t>
          </a:r>
        </a:p>
      </dsp:txBody>
      <dsp:txXfrm rot="-5400000">
        <a:off x="2" y="2880701"/>
        <a:ext cx="925187" cy="396510"/>
      </dsp:txXfrm>
    </dsp:sp>
    <dsp:sp modelId="{A017F886-0DEE-45AF-A764-A44369852E3A}">
      <dsp:nvSpPr>
        <dsp:cNvPr id="0" name=""/>
        <dsp:cNvSpPr/>
      </dsp:nvSpPr>
      <dsp:spPr>
        <a:xfrm rot="5400000">
          <a:off x="5319417" y="-1976121"/>
          <a:ext cx="859103" cy="9647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Attainable</a:t>
          </a:r>
        </a:p>
      </dsp:txBody>
      <dsp:txXfrm rot="-5400000">
        <a:off x="925188" y="2460046"/>
        <a:ext cx="9605624" cy="775227"/>
      </dsp:txXfrm>
    </dsp:sp>
    <dsp:sp modelId="{7852F422-D651-42B8-B34F-51B743D6379C}">
      <dsp:nvSpPr>
        <dsp:cNvPr id="0" name=""/>
        <dsp:cNvSpPr/>
      </dsp:nvSpPr>
      <dsp:spPr>
        <a:xfrm rot="5400000">
          <a:off x="-198254" y="3823084"/>
          <a:ext cx="1321697" cy="925187"/>
        </a:xfrm>
        <a:prstGeom prst="chevron">
          <a:avLst/>
        </a:prstGeom>
        <a:solidFill>
          <a:schemeClr val="accent5">
            <a:hueOff val="6624266"/>
            <a:satOff val="21568"/>
            <a:lumOff val="7500"/>
            <a:alphaOff val="0"/>
          </a:schemeClr>
        </a:solidFill>
        <a:ln w="34925" cap="flat" cmpd="sng" algn="in">
          <a:solidFill>
            <a:schemeClr val="accent5">
              <a:hueOff val="6624266"/>
              <a:satOff val="21568"/>
              <a:lumOff val="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R</a:t>
          </a:r>
        </a:p>
      </dsp:txBody>
      <dsp:txXfrm rot="-5400000">
        <a:off x="2" y="4087423"/>
        <a:ext cx="925187" cy="396510"/>
      </dsp:txXfrm>
    </dsp:sp>
    <dsp:sp modelId="{02446019-CF45-464E-AC56-6C8720ABE56F}">
      <dsp:nvSpPr>
        <dsp:cNvPr id="0" name=""/>
        <dsp:cNvSpPr/>
      </dsp:nvSpPr>
      <dsp:spPr>
        <a:xfrm rot="5400000">
          <a:off x="5319417" y="-769399"/>
          <a:ext cx="859103" cy="9647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6624266"/>
              <a:satOff val="21568"/>
              <a:lumOff val="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Relevant</a:t>
          </a:r>
        </a:p>
      </dsp:txBody>
      <dsp:txXfrm rot="-5400000">
        <a:off x="925188" y="3666768"/>
        <a:ext cx="9605624" cy="775227"/>
      </dsp:txXfrm>
    </dsp:sp>
    <dsp:sp modelId="{BC5C90E9-4F1D-4825-B2F0-866954180910}">
      <dsp:nvSpPr>
        <dsp:cNvPr id="0" name=""/>
        <dsp:cNvSpPr/>
      </dsp:nvSpPr>
      <dsp:spPr>
        <a:xfrm rot="5400000">
          <a:off x="-198254" y="5029806"/>
          <a:ext cx="1321697" cy="925187"/>
        </a:xfrm>
        <a:prstGeom prst="chevron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T</a:t>
          </a:r>
        </a:p>
      </dsp:txBody>
      <dsp:txXfrm rot="-5400000">
        <a:off x="2" y="5294145"/>
        <a:ext cx="925187" cy="396510"/>
      </dsp:txXfrm>
    </dsp:sp>
    <dsp:sp modelId="{92FD0B21-8B32-47ED-8740-702498A6B815}">
      <dsp:nvSpPr>
        <dsp:cNvPr id="0" name=""/>
        <dsp:cNvSpPr/>
      </dsp:nvSpPr>
      <dsp:spPr>
        <a:xfrm rot="5400000">
          <a:off x="5319417" y="437322"/>
          <a:ext cx="859103" cy="9647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34290" rIns="34290" bIns="34290" numCol="1" spcCol="1270" anchor="ctr" anchorCtr="0">
          <a:noAutofit/>
        </a:bodyPr>
        <a:lstStyle/>
        <a:p>
          <a:pPr marL="285750" lvl="1" indent="-285750" algn="l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400" kern="1200" dirty="0"/>
            <a:t>Time-Bound</a:t>
          </a:r>
        </a:p>
      </dsp:txBody>
      <dsp:txXfrm rot="-5400000">
        <a:off x="925188" y="4873489"/>
        <a:ext cx="9605624" cy="775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8967E-8F05-479F-A18A-82D1E5A5CB93}" type="datetimeFigureOut">
              <a:rPr lang="en-US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99604-E72B-479C-B800-B1F0F035271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Everyone is progressing</a:t>
            </a:r>
            <a:r>
              <a:rPr lang="en-US" baseline="0" dirty="0"/>
              <a:t> toward a future</a:t>
            </a:r>
          </a:p>
          <a:p>
            <a:r>
              <a:rPr lang="en-US" baseline="0" dirty="0"/>
              <a:t>Consciously or unconsciously you are making choices</a:t>
            </a:r>
          </a:p>
          <a:p>
            <a:endParaRPr lang="en-US" baseline="0" dirty="0"/>
          </a:p>
          <a:p>
            <a:r>
              <a:rPr lang="en-US" baseline="0" dirty="0"/>
              <a:t>Knowing about the different types of goals (Short &amp; Long-Term) helps you get there.</a:t>
            </a:r>
          </a:p>
          <a:p>
            <a:r>
              <a:rPr lang="en-US" baseline="0" dirty="0"/>
              <a:t>-Let’s use the analogy of taking a journey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5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first smart</a:t>
            </a:r>
            <a:r>
              <a:rPr lang="en-US" baseline="0" dirty="0"/>
              <a:t> goal, the individual has a goal that meets all the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Specific: focusing on the challenging problems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Measurable: getting right answer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Attainable: can do the problem 3 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Relevant: points to a specific section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Time-Bound: Tuesday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The second short-term goal is less well-defined. It is not a SMART goal.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Non-specific: what does “keeping up” mean?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Measurable: how will you know if you have kept up?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Attainable: seems possible but don’t know how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Relevant: related to the class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No Timeline: When will be know if we are hitting or missing the target?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35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57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Finally,</a:t>
            </a:r>
            <a:r>
              <a:rPr lang="en-US" baseline="0" dirty="0"/>
              <a:t> use a daily tracking sheet to help you remind you of SMART goals &amp; see progress.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have provided some tracking sheet to help you with these goal settings.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3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Here are examples of things that might be good daily habits to track.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These could inspire</a:t>
            </a:r>
            <a:r>
              <a:rPr lang="en-US" baseline="0" dirty="0"/>
              <a:t> you to develop a short &amp; long-term goals.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94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learning commons has Skill</a:t>
            </a:r>
            <a:r>
              <a:rPr lang="en-US" baseline="0" dirty="0"/>
              <a:t> Building Workshops every week. I invite you to check the calendar on the website and stop by.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019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52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When the context is clear, people generally are able to make better choices.</a:t>
            </a:r>
          </a:p>
          <a:p>
            <a:endParaRPr lang="en-US" baseline="0" dirty="0"/>
          </a:p>
          <a:p>
            <a:r>
              <a:rPr lang="en-US" baseline="0" dirty="0"/>
              <a:t>Long-term goals (on the right, in the image): The destination or path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Keep us motivated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Provide a direction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Short-term goals (on the left, in the image): The steps to get there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Keeps us productive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Provides a focus</a:t>
            </a:r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46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go over how to set</a:t>
            </a:r>
            <a:r>
              <a:rPr lang="en-US" baseline="0" dirty="0"/>
              <a:t> goals that are more likely to help you be successful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Long-term goals: Use “DREAM” goals acronym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Short-term goals: Use “SMART” goals acronym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Remember: the two types of goals need to connect with each other to be effective.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2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Long-term</a:t>
            </a:r>
            <a:r>
              <a:rPr lang="en-US" baseline="0" dirty="0"/>
              <a:t> goals are about your dreams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86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Distant: Future ambitions &amp; aspirations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Radical: may seem unreal</a:t>
            </a:r>
            <a:r>
              <a:rPr lang="en-US" baseline="0" dirty="0"/>
              <a:t> or impossible to others to imagine; you dare to dream about a future self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Enthusiasm: Have strong positive feelings &amp; beliefs toward it; eagerness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Attitude: Embrace a growth mindset or a frame of mind that makes this possible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Method-based: Find a system that helps you develop through practice.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78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first dream</a:t>
            </a:r>
            <a:r>
              <a:rPr lang="en-US" baseline="0" dirty="0"/>
              <a:t> goal, the individual could have all kinds of perceived barriers: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Not so good at math or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Don’t know how to pay for grad school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Don’t have a lot of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Self-doubt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The second dream-goal is admittedly fantastic. The point of this example is to show how much a </a:t>
            </a:r>
            <a:r>
              <a:rPr lang="en-US" u="sng" baseline="0" dirty="0"/>
              <a:t>practice</a:t>
            </a:r>
            <a:r>
              <a:rPr lang="en-US" baseline="0" dirty="0"/>
              <a:t> impacts setting &amp; achieving any goal.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02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</a:t>
            </a:r>
            <a:r>
              <a:rPr lang="en-US" baseline="0" dirty="0"/>
              <a:t> doesn’t have to be perfect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Take 30 seconds and come up with 1-2 ideas “just for now”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You can change your mind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11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Short-Term goals</a:t>
            </a:r>
            <a:r>
              <a:rPr lang="en-US" baseline="0" dirty="0"/>
              <a:t> are about working smart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SMART goal is a tool used as a guide to help with short-term goal setting.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It  helps to clarify your ideas, focus your efforts, use your time and resources productively, and increase your chances of achieving what you want in life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32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SMART Acronym stands for: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Specific:</a:t>
            </a:r>
            <a:r>
              <a:rPr lang="en-US" baseline="0" dirty="0"/>
              <a:t> Explains exactly what you will do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Measurable: Uses</a:t>
            </a:r>
            <a:r>
              <a:rPr lang="en-US" baseline="0" dirty="0"/>
              <a:t> external factors to show progress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Attainable: It needs to be realistic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Relevant: It needs to be related to the life</a:t>
            </a:r>
            <a:r>
              <a:rPr lang="en-US" baseline="0" dirty="0"/>
              <a:t> and person you are today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Time bound: It needs to be completed by</a:t>
            </a:r>
            <a:r>
              <a:rPr lang="en-US" baseline="0" dirty="0"/>
              <a:t> a specific deadline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99604-E72B-479C-B800-B1F0F03527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79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35728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1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7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3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41823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6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6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6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020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725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017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bainindia.wordpress.com/tag/reinforcement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TutorWCC@wccnet.edu" TargetMode="External"/><Relationship Id="rId5" Type="http://schemas.openxmlformats.org/officeDocument/2006/relationships/hyperlink" Target="mailto:LCLab@wccnet.edu" TargetMode="External"/><Relationship Id="rId4" Type="http://schemas.openxmlformats.org/officeDocument/2006/relationships/hyperlink" Target="http://www.wccnet.edu/L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385" y="2386306"/>
            <a:ext cx="8361229" cy="1863340"/>
          </a:xfrm>
        </p:spPr>
        <p:txBody>
          <a:bodyPr/>
          <a:lstStyle/>
          <a:p>
            <a:br>
              <a:rPr lang="en-US" sz="4400" b="1" dirty="0">
                <a:latin typeface="Arial Black"/>
              </a:rPr>
            </a:br>
            <a:br>
              <a:rPr lang="en-US" sz="4400" b="1" dirty="0">
                <a:latin typeface="Arial Black"/>
              </a:rPr>
            </a:br>
            <a:br>
              <a:rPr lang="en-US" sz="4400" b="1" dirty="0">
                <a:latin typeface="Arial Black"/>
              </a:rPr>
            </a:br>
            <a:br>
              <a:rPr lang="en-US" sz="4400" b="1" dirty="0">
                <a:latin typeface="Arial Black"/>
              </a:rPr>
            </a:br>
            <a:br>
              <a:rPr lang="en-US" sz="4400" b="1" dirty="0">
                <a:latin typeface="Arial Black"/>
              </a:rPr>
            </a:br>
            <a:br>
              <a:rPr lang="en-US" sz="4400" b="1" dirty="0">
                <a:latin typeface="Arial Black"/>
              </a:rPr>
            </a:br>
            <a:br>
              <a:rPr lang="en-US" sz="4400" b="1" dirty="0">
                <a:latin typeface="Arial Black"/>
              </a:rPr>
            </a:br>
            <a:r>
              <a:rPr lang="en-US" sz="4400" b="1" dirty="0">
                <a:latin typeface="Arial Black"/>
              </a:rPr>
              <a:t>Goal Setting &amp; Tracking</a:t>
            </a:r>
            <a:br>
              <a:rPr lang="en-US" sz="4400" b="1" dirty="0">
                <a:latin typeface="Arial Black"/>
              </a:rPr>
            </a:br>
            <a:endParaRPr lang="en-US" sz="4400" b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6484" y="4129753"/>
            <a:ext cx="9399030" cy="10862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latin typeface="Arial"/>
                <a:cs typeface="Arial"/>
              </a:rPr>
              <a:t>Discover the strategies for setting effective Goals</a:t>
            </a:r>
          </a:p>
        </p:txBody>
      </p:sp>
      <p:pic>
        <p:nvPicPr>
          <p:cNvPr id="5" name="Picture 15" descr="A drawing of a face&#10;&#10;Description generated with high confidence">
            <a:extLst>
              <a:ext uri="{FF2B5EF4-FFF2-40B4-BE49-F238E27FC236}">
                <a16:creationId xmlns:a16="http://schemas.microsoft.com/office/drawing/2014/main" id="{D55E495D-A353-407E-9030-3FDAD6703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415" y="769444"/>
            <a:ext cx="4685760" cy="65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YOU TRY IT: </a:t>
            </a:r>
            <a:r>
              <a:rPr lang="en-US" dirty="0"/>
              <a:t>Create a DREAM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Go to Page 3 of the Tracking Document</a:t>
            </a:r>
          </a:p>
          <a:p>
            <a:r>
              <a:rPr lang="en-US" dirty="0"/>
              <a:t>Create your own DREAM Goal</a:t>
            </a:r>
          </a:p>
          <a:p>
            <a:r>
              <a:rPr lang="en-US" dirty="0"/>
              <a:t>Write it into the document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42473" y="2028826"/>
            <a:ext cx="5658977" cy="358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92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6" y="1107279"/>
            <a:ext cx="4076701" cy="397907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“SMART”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Goals: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How will you get there?</a:t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" r="56227"/>
          <a:stretch/>
        </p:blipFill>
        <p:spPr/>
      </p:pic>
    </p:spTree>
    <p:extLst>
      <p:ext uri="{BB962C8B-B14F-4D97-AF65-F5344CB8AC3E}">
        <p14:creationId xmlns:p14="http://schemas.microsoft.com/office/powerpoint/2010/main" val="2806754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40663787"/>
              </p:ext>
            </p:extLst>
          </p:nvPr>
        </p:nvGraphicFramePr>
        <p:xfrm>
          <a:off x="957263" y="285750"/>
          <a:ext cx="10572750" cy="6157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9787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7798" y="257175"/>
            <a:ext cx="9601200" cy="1485900"/>
          </a:xfrm>
        </p:spPr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746" y="1019175"/>
            <a:ext cx="4443984" cy="1859756"/>
          </a:xfrm>
        </p:spPr>
        <p:txBody>
          <a:bodyPr/>
          <a:lstStyle/>
          <a:p>
            <a:r>
              <a:rPr lang="en-US" dirty="0"/>
              <a:t>“I will practice all the tricky math problems in this section three times before the quiz on Tuesday.”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4089831"/>
              </p:ext>
            </p:extLst>
          </p:nvPr>
        </p:nvGraphicFramePr>
        <p:xfrm>
          <a:off x="1371031" y="3148204"/>
          <a:ext cx="4443415" cy="350520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2814638">
                  <a:extLst>
                    <a:ext uri="{9D8B030D-6E8A-4147-A177-3AD203B41FA5}">
                      <a16:colId xmlns:a16="http://schemas.microsoft.com/office/drawing/2014/main" val="805302780"/>
                    </a:ext>
                  </a:extLst>
                </a:gridCol>
                <a:gridCol w="1628777">
                  <a:extLst>
                    <a:ext uri="{9D8B030D-6E8A-4147-A177-3AD203B41FA5}">
                      <a16:colId xmlns:a16="http://schemas.microsoft.com/office/drawing/2014/main" val="208408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9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Measurable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85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Attainable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7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70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Time-Bound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96602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1331119"/>
            <a:ext cx="4443984" cy="823912"/>
          </a:xfrm>
        </p:spPr>
        <p:txBody>
          <a:bodyPr/>
          <a:lstStyle/>
          <a:p>
            <a:r>
              <a:rPr lang="en-US" dirty="0"/>
              <a:t>“I want to keep up in my Math class” </a:t>
            </a:r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43862915"/>
              </p:ext>
            </p:extLst>
          </p:nvPr>
        </p:nvGraphicFramePr>
        <p:xfrm>
          <a:off x="6525583" y="3148204"/>
          <a:ext cx="4443415" cy="350520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814638">
                  <a:extLst>
                    <a:ext uri="{9D8B030D-6E8A-4147-A177-3AD203B41FA5}">
                      <a16:colId xmlns:a16="http://schemas.microsoft.com/office/drawing/2014/main" val="805302780"/>
                    </a:ext>
                  </a:extLst>
                </a:gridCol>
                <a:gridCol w="1628777">
                  <a:extLst>
                    <a:ext uri="{9D8B030D-6E8A-4147-A177-3AD203B41FA5}">
                      <a16:colId xmlns:a16="http://schemas.microsoft.com/office/drawing/2014/main" val="208408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9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Measurable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x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85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Attainable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7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70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Time-Bound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x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9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639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YOU TRY IT: </a:t>
            </a:r>
            <a:r>
              <a:rPr lang="en-US" dirty="0"/>
              <a:t>Create a SMART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Go to Page 2 of the Tracking Document</a:t>
            </a:r>
          </a:p>
          <a:p>
            <a:r>
              <a:rPr lang="en-US" dirty="0"/>
              <a:t>Create your own SMART Goal</a:t>
            </a:r>
          </a:p>
          <a:p>
            <a:r>
              <a:rPr lang="en-US" dirty="0"/>
              <a:t>Write it into the document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819386" y="2170767"/>
            <a:ext cx="5982089" cy="359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21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2365BE3-0BCD-4777-8112-5E201469B6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917619" y="129760"/>
            <a:ext cx="9089740" cy="632105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8E9714EB-3A36-4060-AE60-C8F40272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84517"/>
            <a:ext cx="9601200" cy="1485900"/>
          </a:xfrm>
        </p:spPr>
        <p:txBody>
          <a:bodyPr/>
          <a:lstStyle/>
          <a:p>
            <a:r>
              <a:rPr lang="en-US" b="1" dirty="0">
                <a:latin typeface="Arial"/>
                <a:cs typeface="Arial"/>
              </a:rPr>
              <a:t>Tracking sheets</a:t>
            </a:r>
          </a:p>
        </p:txBody>
      </p:sp>
    </p:spTree>
    <p:extLst>
      <p:ext uri="{BB962C8B-B14F-4D97-AF65-F5344CB8AC3E}">
        <p14:creationId xmlns:p14="http://schemas.microsoft.com/office/powerpoint/2010/main" val="186057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6860" y="531373"/>
            <a:ext cx="11286372" cy="1202178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Ex: Daily Habits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371599" y="2285999"/>
            <a:ext cx="5228447" cy="42291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Checking WCC Email</a:t>
            </a:r>
          </a:p>
          <a:p>
            <a:pPr marL="383540" indent="-38354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Checking Blackboard</a:t>
            </a:r>
          </a:p>
          <a:p>
            <a:pPr marL="383540" indent="-38354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Checking Course Calendars</a:t>
            </a:r>
          </a:p>
          <a:p>
            <a:pPr marL="383540" indent="-38354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Completing Weekly Reading</a:t>
            </a:r>
          </a:p>
          <a:p>
            <a:pPr marL="383540" indent="-38354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Attempting All Homework Assignments</a:t>
            </a:r>
          </a:p>
          <a:p>
            <a:pPr marL="383540" indent="-38354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Asking for Help</a:t>
            </a:r>
          </a:p>
          <a:p>
            <a:pPr marL="383540" indent="-38354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Attending All Classes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8FFB85-A5A1-401D-BFB1-9D2746DD4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2" y="2285999"/>
            <a:ext cx="5228447" cy="42291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Answering one question in class everyday</a:t>
            </a:r>
          </a:p>
          <a:p>
            <a:pPr marL="383540" indent="-38354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Meeting one new classmate everyday</a:t>
            </a:r>
          </a:p>
          <a:p>
            <a:pPr marL="383540" indent="-38354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Taking notes in class, even if they are provided</a:t>
            </a:r>
          </a:p>
          <a:p>
            <a:pPr marL="383540" indent="-38354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Reviewing notes</a:t>
            </a:r>
          </a:p>
          <a:p>
            <a:pPr marL="383540" indent="-38354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Creating a Study Guide</a:t>
            </a:r>
          </a:p>
          <a:p>
            <a:pPr marL="383540" indent="-38354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Track your common mistakes</a:t>
            </a:r>
          </a:p>
        </p:txBody>
      </p:sp>
    </p:spTree>
    <p:extLst>
      <p:ext uri="{BB962C8B-B14F-4D97-AF65-F5344CB8AC3E}">
        <p14:creationId xmlns:p14="http://schemas.microsoft.com/office/powerpoint/2010/main" val="2849875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8A2B4-63CA-4129-852B-270083CA9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101" y="376366"/>
            <a:ext cx="9315450" cy="11285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cap="all" dirty="0">
                <a:solidFill>
                  <a:srgbClr val="92D400"/>
                </a:solidFill>
                <a:latin typeface="Arial Black" panose="020B0A04020102020204" pitchFamily="34" charset="0"/>
              </a:rPr>
              <a:t>Upcoming </a:t>
            </a:r>
            <a:r>
              <a:rPr lang="en-US" sz="5400" cap="all" dirty="0">
                <a:solidFill>
                  <a:srgbClr val="92D400"/>
                </a:solidFill>
                <a:latin typeface="Arial Black" panose="020B0A04020102020204" pitchFamily="34" charset="0"/>
              </a:rPr>
              <a:t>Events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51078" y="1695450"/>
            <a:ext cx="4807472" cy="47861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Reading Strategies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Note-Taking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Test-Taking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Ineffective Study Habits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/>
                <a:cs typeface="Arial"/>
              </a:rPr>
              <a:t>Project Planning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Organizing Student Email</a:t>
            </a:r>
          </a:p>
          <a:p>
            <a:pPr marL="171450" indent="-171450">
              <a:buFont typeface="Arial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 Study Guide</a:t>
            </a:r>
          </a:p>
          <a:p>
            <a:pPr marL="171450" indent="-171450">
              <a:buFont typeface="Arial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540" indent="-383540"/>
            <a:endParaRPr lang="en-US" sz="24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223" y="2286000"/>
            <a:ext cx="3641785" cy="323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315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35BA9-3AFB-40C4-B37E-488AF058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r"/>
            <a:br>
              <a:rPr lang="en-US" sz="5400"/>
            </a:br>
            <a:endParaRPr lang="en-US" sz="5400">
              <a:solidFill>
                <a:schemeClr val="bg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548067-EE10-4603-8328-3A5A332F3EDC}"/>
              </a:ext>
            </a:extLst>
          </p:cNvPr>
          <p:cNvSpPr txBox="1"/>
          <p:nvPr/>
        </p:nvSpPr>
        <p:spPr>
          <a:xfrm>
            <a:off x="6176720" y="1086210"/>
            <a:ext cx="4892308" cy="496775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383540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  <a:buChar char="•"/>
            </a:pPr>
            <a:endParaRPr lang="en-US" sz="2400" i="1">
              <a:solidFill>
                <a:schemeClr val="tx2"/>
              </a:solidFill>
            </a:endParaRPr>
          </a:p>
        </p:txBody>
      </p:sp>
      <p:pic>
        <p:nvPicPr>
          <p:cNvPr id="7" name="Picture 15" descr="A drawing of a face&#10;&#10;Description generated with high confidence">
            <a:extLst>
              <a:ext uri="{FF2B5EF4-FFF2-40B4-BE49-F238E27FC236}">
                <a16:creationId xmlns:a16="http://schemas.microsoft.com/office/drawing/2014/main" id="{D55E495D-A353-407E-9030-3FDAD6703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894" y="360540"/>
            <a:ext cx="6924814" cy="9613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3303" y="1630017"/>
            <a:ext cx="10167731" cy="5047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92D4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Our Services</a:t>
            </a:r>
          </a:p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>
                <a:latin typeface="Arial" panose="020B0604020202020204" pitchFamily="34" charset="0"/>
                <a:cs typeface="Arial" panose="020B0604020202020204" pitchFamily="34" charset="0"/>
              </a:rPr>
              <a:t>Study Help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Drop-In Study Help for </a:t>
            </a:r>
            <a:r>
              <a:rPr lang="en-US" sz="1400" u="sng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Study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On-Track Appointments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Question Drop-Off</a:t>
            </a:r>
          </a:p>
          <a:p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>
                <a:latin typeface="Arial" panose="020B0604020202020204" pitchFamily="34" charset="0"/>
                <a:cs typeface="Arial" panose="020B0604020202020204" pitchFamily="34" charset="0"/>
              </a:rPr>
              <a:t>Tech Help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Drop-In Student Tech Help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Ask-a-Lab Associate Question Drop-off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Get Tech Ready and </a:t>
            </a:r>
            <a:r>
              <a:rPr lang="en-US" sz="1400" err="1">
                <a:latin typeface="Arial" panose="020B0604020202020204" pitchFamily="34" charset="0"/>
                <a:cs typeface="Arial" panose="020B0604020202020204" pitchFamily="34" charset="0"/>
              </a:rPr>
              <a:t>Appy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Hour Workshops</a:t>
            </a:r>
          </a:p>
          <a:p>
            <a:endParaRPr lang="en-US" sz="1400" b="1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>
                <a:latin typeface="Arial" panose="020B0604020202020204" pitchFamily="34" charset="0"/>
                <a:cs typeface="Arial" panose="020B0604020202020204" pitchFamily="34" charset="0"/>
              </a:rPr>
              <a:t>Learning Help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Check out our collection of self-service resources that supplement classroom materials</a:t>
            </a:r>
          </a:p>
          <a:p>
            <a:endParaRPr lang="en-US" sz="1400" b="1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>
                <a:latin typeface="Arial" panose="020B0604020202020204" pitchFamily="34" charset="0"/>
                <a:cs typeface="Arial" panose="020B0604020202020204" pitchFamily="34" charset="0"/>
              </a:rPr>
              <a:t>Get In Touch!</a:t>
            </a:r>
          </a:p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www.wccnet.edu/LC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(live chat assistance offered during regular hours)</a:t>
            </a:r>
          </a:p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(734) 973-3420</a:t>
            </a:r>
          </a:p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Lab Email: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LCLab@wccnet.edu</a:t>
            </a: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Tutoring Email: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TutorWCC@wccnet.edu</a:t>
            </a: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530" y="6053960"/>
            <a:ext cx="5910470" cy="80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17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presentation will discuss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The purpose of goal-setting</a:t>
            </a:r>
          </a:p>
          <a:p>
            <a:r>
              <a:rPr lang="en-US" sz="3200" dirty="0"/>
              <a:t>Types of goals: </a:t>
            </a:r>
          </a:p>
          <a:p>
            <a:pPr lvl="1"/>
            <a:r>
              <a:rPr lang="en-US" sz="3200" dirty="0"/>
              <a:t>Long-term</a:t>
            </a:r>
          </a:p>
          <a:p>
            <a:pPr lvl="1"/>
            <a:r>
              <a:rPr lang="en-US" sz="3200" dirty="0"/>
              <a:t>Short-term</a:t>
            </a:r>
          </a:p>
          <a:p>
            <a:r>
              <a:rPr lang="en-US" sz="3200" dirty="0"/>
              <a:t>How to create effective goals</a:t>
            </a:r>
          </a:p>
          <a:p>
            <a:pPr lvl="1"/>
            <a:r>
              <a:rPr lang="en-US" sz="3200" dirty="0"/>
              <a:t>“DREAM” goals</a:t>
            </a:r>
          </a:p>
          <a:p>
            <a:pPr lvl="1"/>
            <a:r>
              <a:rPr lang="en-US" sz="3200" dirty="0"/>
              <a:t>“SMART” goals</a:t>
            </a:r>
          </a:p>
          <a:p>
            <a:r>
              <a:rPr lang="en-US" sz="3200" dirty="0"/>
              <a:t>How to track progress</a:t>
            </a:r>
          </a:p>
        </p:txBody>
      </p:sp>
    </p:spTree>
    <p:extLst>
      <p:ext uri="{BB962C8B-B14F-4D97-AF65-F5344CB8AC3E}">
        <p14:creationId xmlns:p14="http://schemas.microsoft.com/office/powerpoint/2010/main" val="159995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do I need</a:t>
            </a:r>
            <a:br>
              <a:rPr lang="en-US" dirty="0"/>
            </a:br>
            <a:r>
              <a:rPr lang="en-US" dirty="0"/>
              <a:t>To set goals?</a:t>
            </a:r>
          </a:p>
        </p:txBody>
      </p:sp>
    </p:spTree>
    <p:extLst>
      <p:ext uri="{BB962C8B-B14F-4D97-AF65-F5344CB8AC3E}">
        <p14:creationId xmlns:p14="http://schemas.microsoft.com/office/powerpoint/2010/main" val="185536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You are going places!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1562862"/>
            <a:ext cx="9601200" cy="4352544"/>
          </a:xfrm>
        </p:spPr>
      </p:pic>
    </p:spTree>
    <p:extLst>
      <p:ext uri="{BB962C8B-B14F-4D97-AF65-F5344CB8AC3E}">
        <p14:creationId xmlns:p14="http://schemas.microsoft.com/office/powerpoint/2010/main" val="314073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Goal-Setting Clarifies Context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906" y="1824355"/>
            <a:ext cx="9272588" cy="4203573"/>
          </a:xfrm>
        </p:spPr>
      </p:pic>
      <p:sp>
        <p:nvSpPr>
          <p:cNvPr id="10" name="Rectangle 9"/>
          <p:cNvSpPr/>
          <p:nvPr/>
        </p:nvSpPr>
        <p:spPr>
          <a:xfrm>
            <a:off x="1743075" y="2171700"/>
            <a:ext cx="3929063" cy="3729038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58125" y="1824355"/>
            <a:ext cx="2950369" cy="3776345"/>
          </a:xfrm>
          <a:prstGeom prst="rect">
            <a:avLst/>
          </a:prstGeom>
          <a:noFill/>
          <a:ln w="762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1675" y="6190607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Short-Term Goals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6700" y="6190607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Long-Term Goals</a:t>
            </a:r>
          </a:p>
        </p:txBody>
      </p:sp>
    </p:spTree>
    <p:extLst>
      <p:ext uri="{BB962C8B-B14F-4D97-AF65-F5344CB8AC3E}">
        <p14:creationId xmlns:p14="http://schemas.microsoft.com/office/powerpoint/2010/main" val="3304122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56" r="23656"/>
          <a:stretch/>
        </p:blipFill>
        <p:spPr>
          <a:xfrm>
            <a:off x="4693444" y="1612546"/>
            <a:ext cx="2957512" cy="3621441"/>
          </a:xfrm>
        </p:spPr>
      </p:pic>
    </p:spTree>
    <p:extLst>
      <p:ext uri="{BB962C8B-B14F-4D97-AF65-F5344CB8AC3E}">
        <p14:creationId xmlns:p14="http://schemas.microsoft.com/office/powerpoint/2010/main" val="204165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6" y="1107279"/>
            <a:ext cx="4076701" cy="397907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“DREAM” Goals: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 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Where will you be in five or ten years?</a:t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2" t="-208" r="-154" b="208"/>
          <a:stretch/>
        </p:blipFill>
        <p:spPr/>
      </p:pic>
    </p:spTree>
    <p:extLst>
      <p:ext uri="{BB962C8B-B14F-4D97-AF65-F5344CB8AC3E}">
        <p14:creationId xmlns:p14="http://schemas.microsoft.com/office/powerpoint/2010/main" val="1643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868840"/>
              </p:ext>
            </p:extLst>
          </p:nvPr>
        </p:nvGraphicFramePr>
        <p:xfrm>
          <a:off x="1185863" y="328613"/>
          <a:ext cx="10115550" cy="6200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635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031" y="1516952"/>
            <a:ext cx="4443984" cy="823912"/>
          </a:xfrm>
        </p:spPr>
        <p:txBody>
          <a:bodyPr/>
          <a:lstStyle/>
          <a:p>
            <a:r>
              <a:rPr lang="en-US" dirty="0"/>
              <a:t>“I want to become an Accountant”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7773714"/>
              </p:ext>
            </p:extLst>
          </p:nvPr>
        </p:nvGraphicFramePr>
        <p:xfrm>
          <a:off x="1371600" y="2547938"/>
          <a:ext cx="4443415" cy="350520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2814638">
                  <a:extLst>
                    <a:ext uri="{9D8B030D-6E8A-4147-A177-3AD203B41FA5}">
                      <a16:colId xmlns:a16="http://schemas.microsoft.com/office/drawing/2014/main" val="805302780"/>
                    </a:ext>
                  </a:extLst>
                </a:gridCol>
                <a:gridCol w="1628777">
                  <a:extLst>
                    <a:ext uri="{9D8B030D-6E8A-4147-A177-3AD203B41FA5}">
                      <a16:colId xmlns:a16="http://schemas.microsoft.com/office/drawing/2014/main" val="208408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9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Radical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85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Enthusiasm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7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Attitude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70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Method-based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96602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1516952"/>
            <a:ext cx="4443984" cy="823912"/>
          </a:xfrm>
        </p:spPr>
        <p:txBody>
          <a:bodyPr/>
          <a:lstStyle/>
          <a:p>
            <a:r>
              <a:rPr lang="en-US" dirty="0"/>
              <a:t>“I want to travel to Mars” </a:t>
            </a:r>
          </a:p>
        </p:txBody>
      </p:sp>
      <p:graphicFrame>
        <p:nvGraphicFramePr>
          <p:cNvPr id="9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1052291"/>
              </p:ext>
            </p:extLst>
          </p:nvPr>
        </p:nvGraphicFramePr>
        <p:xfrm>
          <a:off x="6525583" y="2547938"/>
          <a:ext cx="4443415" cy="350520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814638">
                  <a:extLst>
                    <a:ext uri="{9D8B030D-6E8A-4147-A177-3AD203B41FA5}">
                      <a16:colId xmlns:a16="http://schemas.microsoft.com/office/drawing/2014/main" val="805302780"/>
                    </a:ext>
                  </a:extLst>
                </a:gridCol>
                <a:gridCol w="1628777">
                  <a:extLst>
                    <a:ext uri="{9D8B030D-6E8A-4147-A177-3AD203B41FA5}">
                      <a16:colId xmlns:a16="http://schemas.microsoft.com/office/drawing/2014/main" val="208408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9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Radical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85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Enthusiasm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7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Attitude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70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Method-based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ym typeface="Wingdings" panose="05000000000000000000" pitchFamily="2" charset="2"/>
                        </a:rPr>
                        <a:t>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9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61959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0088B57C3184479CE24F4AAE828934" ma:contentTypeVersion="11" ma:contentTypeDescription="Create a new document." ma:contentTypeScope="" ma:versionID="2347e5e332958fdb6263e56fc295d847">
  <xsd:schema xmlns:xsd="http://www.w3.org/2001/XMLSchema" xmlns:xs="http://www.w3.org/2001/XMLSchema" xmlns:p="http://schemas.microsoft.com/office/2006/metadata/properties" xmlns:ns2="35c90559-d95c-4801-b5de-8b12369db604" xmlns:ns3="860dfe6c-b767-4921-9973-e4ba90a41e12" targetNamespace="http://schemas.microsoft.com/office/2006/metadata/properties" ma:root="true" ma:fieldsID="0f5fb7d7c434d4b62f0524e0172874a8" ns2:_="" ns3:_="">
    <xsd:import namespace="35c90559-d95c-4801-b5de-8b12369db604"/>
    <xsd:import namespace="860dfe6c-b767-4921-9973-e4ba90a41e1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c90559-d95c-4801-b5de-8b12369db6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dfe6c-b767-4921-9973-e4ba90a41e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5c90559-d95c-4801-b5de-8b12369db604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63C4DF2-E567-4E0D-ADD0-6EADC222F4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B36C0-3069-4A4B-A2C9-E2F74AD77435}">
  <ds:schemaRefs>
    <ds:schemaRef ds:uri="35c90559-d95c-4801-b5de-8b12369db604"/>
    <ds:schemaRef ds:uri="860dfe6c-b767-4921-9973-e4ba90a41e1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661A22C-E14C-4A68-8FC5-3C1253E9CCD9}">
  <ds:schemaRefs>
    <ds:schemaRef ds:uri="35c90559-d95c-4801-b5de-8b12369db604"/>
    <ds:schemaRef ds:uri="860dfe6c-b767-4921-9973-e4ba90a41e1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1063</Words>
  <Application>Microsoft Office PowerPoint</Application>
  <PresentationFormat>Widescreen</PresentationFormat>
  <Paragraphs>221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Franklin Gothic Book</vt:lpstr>
      <vt:lpstr>Wingdings</vt:lpstr>
      <vt:lpstr>Crop</vt:lpstr>
      <vt:lpstr>       Goal Setting &amp; Tracking </vt:lpstr>
      <vt:lpstr>This presentation will discuss</vt:lpstr>
      <vt:lpstr>Why do I need To set goals?</vt:lpstr>
      <vt:lpstr>You are going places!</vt:lpstr>
      <vt:lpstr>Goal-Setting Clarifies Context</vt:lpstr>
      <vt:lpstr>PowerPoint Presentation</vt:lpstr>
      <vt:lpstr>“DREAM” Goals:   Where will you be in five or ten years? </vt:lpstr>
      <vt:lpstr>PowerPoint Presentation</vt:lpstr>
      <vt:lpstr>Examples:</vt:lpstr>
      <vt:lpstr>YOU TRY IT: Create a DREAM Goal</vt:lpstr>
      <vt:lpstr>“SMART” Goals:   How will you get there? </vt:lpstr>
      <vt:lpstr>PowerPoint Presentation</vt:lpstr>
      <vt:lpstr>Examples:</vt:lpstr>
      <vt:lpstr>YOU TRY IT: Create a SMART Goal</vt:lpstr>
      <vt:lpstr>Tracking sheets</vt:lpstr>
      <vt:lpstr>Ex: Daily Habits</vt:lpstr>
      <vt:lpstr>Upcoming Events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Conquering the TEAS</dc:title>
  <dc:creator>Bahena,Lynn</dc:creator>
  <cp:lastModifiedBy>Scheffler,Apryl</cp:lastModifiedBy>
  <cp:revision>1324</cp:revision>
  <dcterms:created xsi:type="dcterms:W3CDTF">2020-06-16T19:15:19Z</dcterms:created>
  <dcterms:modified xsi:type="dcterms:W3CDTF">2021-01-13T16:36:49Z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0x010100A20088B57C3184479CE24F4AAE828934</vt:lpwstr>
  </property>
  <property fmtid="{D5CDD505-2E9C-101B-9397-08002B2CF9AE}" pid="3" name="ComplianceAssetId">
    <vt:lpwstr/>
  </property>
</Properties>
</file>